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32461200" cy="4343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lfes, Eli" initials="RE" lastIdx="1" clrIdx="0">
    <p:extLst>
      <p:ext uri="{19B8F6BF-5375-455C-9EA6-DF929625EA0E}">
        <p15:presenceInfo xmlns:p15="http://schemas.microsoft.com/office/powerpoint/2012/main" xmlns="" userId="S::eli.rolfes@covington.kyschools.us::769901df-4429-488b-816d-0859434e9d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32237"/>
    <a:srgbClr val="22E3CC"/>
    <a:srgbClr val="818387"/>
    <a:srgbClr val="CA4756"/>
    <a:srgbClr val="008080"/>
    <a:srgbClr val="DDDDDD"/>
    <a:srgbClr val="336600"/>
    <a:srgbClr val="669900"/>
    <a:srgbClr val="87C5CB"/>
    <a:srgbClr val="5B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5" d="100"/>
          <a:sy n="15" d="100"/>
        </p:scale>
        <p:origin x="-2064" y="-19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1541" y="-77"/>
      </p:cViewPr>
      <p:guideLst>
        <p:guide orient="horz" pos="13680"/>
        <p:guide pos="102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5C8DCB-1865-48A5-9E87-E8CEC5A9C692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A44BCC-DDF3-4825-B92F-9594E63AF3F4}">
      <dgm:prSet phldrT="[Text]" custT="1"/>
      <dgm:spPr>
        <a:solidFill>
          <a:srgbClr val="22E3CC"/>
        </a:solidFill>
      </dgm:spPr>
      <dgm:t>
        <a:bodyPr/>
        <a:lstStyle/>
        <a:p>
          <a:r>
            <a:rPr lang="en-US" sz="2800" dirty="0">
              <a:latin typeface="Lucida Bright" panose="02040602050505020304" pitchFamily="18" charset="0"/>
            </a:rPr>
            <a:t>Inject code</a:t>
          </a:r>
        </a:p>
      </dgm:t>
    </dgm:pt>
    <dgm:pt modelId="{6BCC8119-6273-4B92-BB61-D0802124F14B}" type="parTrans" cxnId="{7A1D6AA2-E644-463D-BA3D-CBB3F84FD582}">
      <dgm:prSet/>
      <dgm:spPr/>
      <dgm:t>
        <a:bodyPr/>
        <a:lstStyle/>
        <a:p>
          <a:endParaRPr lang="en-US"/>
        </a:p>
      </dgm:t>
    </dgm:pt>
    <dgm:pt modelId="{E67A54CD-5B2E-4BD1-8603-9D1F7B16FF8F}" type="sibTrans" cxnId="{7A1D6AA2-E644-463D-BA3D-CBB3F84FD582}">
      <dgm:prSet/>
      <dgm:spPr/>
      <dgm:t>
        <a:bodyPr/>
        <a:lstStyle/>
        <a:p>
          <a:endParaRPr lang="en-US"/>
        </a:p>
      </dgm:t>
    </dgm:pt>
    <dgm:pt modelId="{D0B5938A-6A5B-40DD-9753-F46E1C990FC4}">
      <dgm:prSet phldrT="[Text]" custT="1"/>
      <dgm:spPr>
        <a:solidFill>
          <a:srgbClr val="22E3CC"/>
        </a:solidFill>
      </dgm:spPr>
      <dgm:t>
        <a:bodyPr/>
        <a:lstStyle/>
        <a:p>
          <a:r>
            <a:rPr lang="en-US" sz="2800" dirty="0">
              <a:latin typeface="Lucida Bright" panose="02040602050505020304" pitchFamily="18" charset="0"/>
            </a:rPr>
            <a:t>Log in as HCP</a:t>
          </a:r>
        </a:p>
      </dgm:t>
    </dgm:pt>
    <dgm:pt modelId="{31401B57-E51E-42BF-BACF-85FE3AF55709}" type="parTrans" cxnId="{E57E8FF5-1C53-4CA1-811E-E6AB9B180EA1}">
      <dgm:prSet/>
      <dgm:spPr/>
      <dgm:t>
        <a:bodyPr/>
        <a:lstStyle/>
        <a:p>
          <a:endParaRPr lang="en-US"/>
        </a:p>
      </dgm:t>
    </dgm:pt>
    <dgm:pt modelId="{85EA212B-97B4-49F0-9B40-688AD4735151}" type="sibTrans" cxnId="{E57E8FF5-1C53-4CA1-811E-E6AB9B180EA1}">
      <dgm:prSet/>
      <dgm:spPr/>
      <dgm:t>
        <a:bodyPr/>
        <a:lstStyle/>
        <a:p>
          <a:endParaRPr lang="en-US"/>
        </a:p>
      </dgm:t>
    </dgm:pt>
    <dgm:pt modelId="{54F12C0B-8201-4FBC-A9FA-71EF71E6961E}">
      <dgm:prSet phldrT="[Text]" custT="1"/>
      <dgm:spPr>
        <a:solidFill>
          <a:srgbClr val="22E3CC"/>
        </a:solidFill>
      </dgm:spPr>
      <dgm:t>
        <a:bodyPr/>
        <a:lstStyle/>
        <a:p>
          <a:endParaRPr lang="en-US" sz="2800" dirty="0">
            <a:latin typeface="Lucida Bright" panose="02040602050505020304" pitchFamily="18" charset="0"/>
          </a:endParaRPr>
        </a:p>
      </dgm:t>
    </dgm:pt>
    <dgm:pt modelId="{B3BE0129-B93C-411B-86C5-919A506526E6}" type="parTrans" cxnId="{CAC92B7A-8D2E-453C-B44A-62CD95659AE2}">
      <dgm:prSet/>
      <dgm:spPr/>
      <dgm:t>
        <a:bodyPr/>
        <a:lstStyle/>
        <a:p>
          <a:endParaRPr lang="en-US"/>
        </a:p>
      </dgm:t>
    </dgm:pt>
    <dgm:pt modelId="{290C11F3-FB29-4104-AA5A-0AB389074F34}" type="sibTrans" cxnId="{CAC92B7A-8D2E-453C-B44A-62CD95659AE2}">
      <dgm:prSet/>
      <dgm:spPr/>
      <dgm:t>
        <a:bodyPr/>
        <a:lstStyle/>
        <a:p>
          <a:endParaRPr lang="en-US"/>
        </a:p>
      </dgm:t>
    </dgm:pt>
    <dgm:pt modelId="{CD6FD298-B6E5-4917-AD61-D26FCA9F5C44}">
      <dgm:prSet phldrT="[Text]" custT="1"/>
      <dgm:spPr>
        <a:solidFill>
          <a:srgbClr val="22E3CC"/>
        </a:solidFill>
      </dgm:spPr>
      <dgm:t>
        <a:bodyPr/>
        <a:lstStyle/>
        <a:p>
          <a:r>
            <a:rPr lang="en-US" sz="2800" dirty="0">
              <a:latin typeface="Lucida Bright" panose="02040602050505020304" pitchFamily="18" charset="0"/>
            </a:rPr>
            <a:t>Log in as patient</a:t>
          </a:r>
        </a:p>
      </dgm:t>
    </dgm:pt>
    <dgm:pt modelId="{F66BC968-439C-4D2B-9156-548BC311CF35}" type="parTrans" cxnId="{2659048C-D0E1-47D6-AF6A-38E200104303}">
      <dgm:prSet/>
      <dgm:spPr/>
      <dgm:t>
        <a:bodyPr/>
        <a:lstStyle/>
        <a:p>
          <a:endParaRPr lang="en-US"/>
        </a:p>
      </dgm:t>
    </dgm:pt>
    <dgm:pt modelId="{920DD760-72BF-499F-A704-04173647D2B2}" type="sibTrans" cxnId="{2659048C-D0E1-47D6-AF6A-38E200104303}">
      <dgm:prSet/>
      <dgm:spPr/>
      <dgm:t>
        <a:bodyPr/>
        <a:lstStyle/>
        <a:p>
          <a:endParaRPr lang="en-US"/>
        </a:p>
      </dgm:t>
    </dgm:pt>
    <dgm:pt modelId="{AEF48582-5D3A-4E04-9AE9-52A871F1F763}">
      <dgm:prSet phldrT="[Text]" custT="1"/>
      <dgm:spPr>
        <a:solidFill>
          <a:srgbClr val="22E3CC"/>
        </a:solidFill>
      </dgm:spPr>
      <dgm:t>
        <a:bodyPr/>
        <a:lstStyle/>
        <a:p>
          <a:endParaRPr lang="en-US" sz="2700" dirty="0">
            <a:latin typeface="Lucida Bright" panose="02040602050505020304" pitchFamily="18" charset="0"/>
          </a:endParaRPr>
        </a:p>
      </dgm:t>
    </dgm:pt>
    <dgm:pt modelId="{7C84C454-009C-4D01-A1CD-C90539ADAB46}" type="parTrans" cxnId="{8C8EC7DB-70B4-416B-95E9-FCD91DACC5FB}">
      <dgm:prSet/>
      <dgm:spPr/>
      <dgm:t>
        <a:bodyPr/>
        <a:lstStyle/>
        <a:p>
          <a:endParaRPr lang="en-US"/>
        </a:p>
      </dgm:t>
    </dgm:pt>
    <dgm:pt modelId="{C26B8089-3DC9-4F80-B43B-948945A3B0DE}" type="sibTrans" cxnId="{8C8EC7DB-70B4-416B-95E9-FCD91DACC5FB}">
      <dgm:prSet/>
      <dgm:spPr/>
      <dgm:t>
        <a:bodyPr/>
        <a:lstStyle/>
        <a:p>
          <a:endParaRPr lang="en-US"/>
        </a:p>
      </dgm:t>
    </dgm:pt>
    <dgm:pt modelId="{3840E970-BEA4-49E1-BEF1-9D7B99A88F67}">
      <dgm:prSet phldrT="[Text]" custT="1"/>
      <dgm:spPr>
        <a:solidFill>
          <a:srgbClr val="22E3CC"/>
        </a:solidFill>
      </dgm:spPr>
      <dgm:t>
        <a:bodyPr/>
        <a:lstStyle/>
        <a:p>
          <a:r>
            <a:rPr lang="en-US" sz="2800" dirty="0">
              <a:latin typeface="Lucida Bright" panose="02040602050505020304" pitchFamily="18" charset="0"/>
            </a:rPr>
            <a:t>Verify code</a:t>
          </a:r>
        </a:p>
      </dgm:t>
    </dgm:pt>
    <dgm:pt modelId="{E6496D01-F5F5-44BB-B4DC-B62F58BF03F3}" type="parTrans" cxnId="{FFF6232D-4730-43E5-9C2E-480499E67D42}">
      <dgm:prSet/>
      <dgm:spPr/>
      <dgm:t>
        <a:bodyPr/>
        <a:lstStyle/>
        <a:p>
          <a:endParaRPr lang="en-US"/>
        </a:p>
      </dgm:t>
    </dgm:pt>
    <dgm:pt modelId="{93127034-6BA0-4B91-8096-A4C047392A7D}" type="sibTrans" cxnId="{FFF6232D-4730-43E5-9C2E-480499E67D42}">
      <dgm:prSet/>
      <dgm:spPr/>
      <dgm:t>
        <a:bodyPr/>
        <a:lstStyle/>
        <a:p>
          <a:endParaRPr lang="en-US"/>
        </a:p>
      </dgm:t>
    </dgm:pt>
    <dgm:pt modelId="{CCFAF04D-3EDA-4D80-943B-C22D0716CDEE}" type="pres">
      <dgm:prSet presAssocID="{685C8DCB-1865-48A5-9E87-E8CEC5A9C69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61D0E43-F745-4B9D-AA5F-855B243F81E0}" type="pres">
      <dgm:prSet presAssocID="{CD6FD298-B6E5-4917-AD61-D26FCA9F5C44}" presName="horFlow" presStyleCnt="0"/>
      <dgm:spPr/>
    </dgm:pt>
    <dgm:pt modelId="{CF9408AD-E48C-4C8C-9F37-20DCBE80D9F0}" type="pres">
      <dgm:prSet presAssocID="{CD6FD298-B6E5-4917-AD61-D26FCA9F5C44}" presName="bigChev" presStyleLbl="node1" presStyleIdx="0" presStyleCnt="6" custLinFactNeighborX="-23915"/>
      <dgm:spPr/>
      <dgm:t>
        <a:bodyPr/>
        <a:lstStyle/>
        <a:p>
          <a:endParaRPr lang="en-US"/>
        </a:p>
      </dgm:t>
    </dgm:pt>
    <dgm:pt modelId="{DE5D088C-6218-4295-B8CF-3CD91D2964E1}" type="pres">
      <dgm:prSet presAssocID="{CD6FD298-B6E5-4917-AD61-D26FCA9F5C44}" presName="vSp" presStyleCnt="0"/>
      <dgm:spPr/>
    </dgm:pt>
    <dgm:pt modelId="{28D27510-2F83-40CE-88D7-0EC2960183AE}" type="pres">
      <dgm:prSet presAssocID="{AEF48582-5D3A-4E04-9AE9-52A871F1F763}" presName="horFlow" presStyleCnt="0"/>
      <dgm:spPr/>
    </dgm:pt>
    <dgm:pt modelId="{4F5B2685-DB93-49FC-A97B-C6469205F5E8}" type="pres">
      <dgm:prSet presAssocID="{AEF48582-5D3A-4E04-9AE9-52A871F1F763}" presName="bigChev" presStyleLbl="node1" presStyleIdx="1" presStyleCnt="6" custLinFactNeighborX="-559"/>
      <dgm:spPr/>
      <dgm:t>
        <a:bodyPr/>
        <a:lstStyle/>
        <a:p>
          <a:endParaRPr lang="en-US"/>
        </a:p>
      </dgm:t>
    </dgm:pt>
    <dgm:pt modelId="{D678D523-D18B-41E1-BA82-630F0D2346C1}" type="pres">
      <dgm:prSet presAssocID="{AEF48582-5D3A-4E04-9AE9-52A871F1F763}" presName="vSp" presStyleCnt="0"/>
      <dgm:spPr/>
    </dgm:pt>
    <dgm:pt modelId="{E0A1E7EB-F4AE-46E3-8316-12DF0A117B2D}" type="pres">
      <dgm:prSet presAssocID="{4BA44BCC-DDF3-4825-B92F-9594E63AF3F4}" presName="horFlow" presStyleCnt="0"/>
      <dgm:spPr/>
    </dgm:pt>
    <dgm:pt modelId="{AD1B1942-F01D-4EC4-97A2-2E112CB8259E}" type="pres">
      <dgm:prSet presAssocID="{4BA44BCC-DDF3-4825-B92F-9594E63AF3F4}" presName="bigChev" presStyleLbl="node1" presStyleIdx="2" presStyleCnt="6" custLinFactNeighborX="31085"/>
      <dgm:spPr/>
      <dgm:t>
        <a:bodyPr/>
        <a:lstStyle/>
        <a:p>
          <a:endParaRPr lang="en-US"/>
        </a:p>
      </dgm:t>
    </dgm:pt>
    <dgm:pt modelId="{E58CBE17-AD59-4BC9-B20C-76B4DFF82DC5}" type="pres">
      <dgm:prSet presAssocID="{4BA44BCC-DDF3-4825-B92F-9594E63AF3F4}" presName="vSp" presStyleCnt="0"/>
      <dgm:spPr/>
    </dgm:pt>
    <dgm:pt modelId="{0C005678-3170-403B-9578-52BB963DF5A4}" type="pres">
      <dgm:prSet presAssocID="{D0B5938A-6A5B-40DD-9753-F46E1C990FC4}" presName="horFlow" presStyleCnt="0"/>
      <dgm:spPr/>
    </dgm:pt>
    <dgm:pt modelId="{4DCBB5E3-F993-48F2-B00F-9FF0BD6C5903}" type="pres">
      <dgm:prSet presAssocID="{D0B5938A-6A5B-40DD-9753-F46E1C990FC4}" presName="bigChev" presStyleLbl="node1" presStyleIdx="3" presStyleCnt="6" custLinFactNeighborX="-23915"/>
      <dgm:spPr/>
      <dgm:t>
        <a:bodyPr/>
        <a:lstStyle/>
        <a:p>
          <a:endParaRPr lang="en-US"/>
        </a:p>
      </dgm:t>
    </dgm:pt>
    <dgm:pt modelId="{4A32734E-7CD4-4E39-B138-EE8C7F03FBC1}" type="pres">
      <dgm:prSet presAssocID="{D0B5938A-6A5B-40DD-9753-F46E1C990FC4}" presName="vSp" presStyleCnt="0"/>
      <dgm:spPr/>
    </dgm:pt>
    <dgm:pt modelId="{D0E37BC9-93B3-4D52-8FD6-17BB73A3FFF5}" type="pres">
      <dgm:prSet presAssocID="{54F12C0B-8201-4FBC-A9FA-71EF71E6961E}" presName="horFlow" presStyleCnt="0"/>
      <dgm:spPr/>
    </dgm:pt>
    <dgm:pt modelId="{9FF38792-89A5-4CD1-9BF8-450CCA7996F1}" type="pres">
      <dgm:prSet presAssocID="{54F12C0B-8201-4FBC-A9FA-71EF71E6961E}" presName="bigChev" presStyleLbl="node1" presStyleIdx="4" presStyleCnt="6" custLinFactNeighborX="-559"/>
      <dgm:spPr/>
      <dgm:t>
        <a:bodyPr/>
        <a:lstStyle/>
        <a:p>
          <a:endParaRPr lang="en-US"/>
        </a:p>
      </dgm:t>
    </dgm:pt>
    <dgm:pt modelId="{3B7C17E0-2695-4667-AF7B-C2B29BB4B267}" type="pres">
      <dgm:prSet presAssocID="{54F12C0B-8201-4FBC-A9FA-71EF71E6961E}" presName="vSp" presStyleCnt="0"/>
      <dgm:spPr/>
    </dgm:pt>
    <dgm:pt modelId="{C96A301B-28DA-44EE-A9B0-980B70C5D4A2}" type="pres">
      <dgm:prSet presAssocID="{3840E970-BEA4-49E1-BEF1-9D7B99A88F67}" presName="horFlow" presStyleCnt="0"/>
      <dgm:spPr/>
    </dgm:pt>
    <dgm:pt modelId="{0AE02F74-5A83-4E3D-BBE8-DD898A909B75}" type="pres">
      <dgm:prSet presAssocID="{3840E970-BEA4-49E1-BEF1-9D7B99A88F67}" presName="bigChev" presStyleLbl="node1" presStyleIdx="5" presStyleCnt="6" custLinFactNeighborX="31085"/>
      <dgm:spPr/>
      <dgm:t>
        <a:bodyPr/>
        <a:lstStyle/>
        <a:p>
          <a:endParaRPr lang="en-US"/>
        </a:p>
      </dgm:t>
    </dgm:pt>
  </dgm:ptLst>
  <dgm:cxnLst>
    <dgm:cxn modelId="{81ADF765-93EB-4160-8F5D-3F29B0B69C85}" type="presOf" srcId="{CD6FD298-B6E5-4917-AD61-D26FCA9F5C44}" destId="{CF9408AD-E48C-4C8C-9F37-20DCBE80D9F0}" srcOrd="0" destOrd="0" presId="urn:microsoft.com/office/officeart/2005/8/layout/lProcess3"/>
    <dgm:cxn modelId="{A2F2C352-3AC3-4529-9C55-9FDDE4B5918B}" type="presOf" srcId="{D0B5938A-6A5B-40DD-9753-F46E1C990FC4}" destId="{4DCBB5E3-F993-48F2-B00F-9FF0BD6C5903}" srcOrd="0" destOrd="0" presId="urn:microsoft.com/office/officeart/2005/8/layout/lProcess3"/>
    <dgm:cxn modelId="{A3D23DB5-B9E8-4D97-82E5-1FE5E4D9178C}" type="presOf" srcId="{54F12C0B-8201-4FBC-A9FA-71EF71E6961E}" destId="{9FF38792-89A5-4CD1-9BF8-450CCA7996F1}" srcOrd="0" destOrd="0" presId="urn:microsoft.com/office/officeart/2005/8/layout/lProcess3"/>
    <dgm:cxn modelId="{FFF6232D-4730-43E5-9C2E-480499E67D42}" srcId="{685C8DCB-1865-48A5-9E87-E8CEC5A9C692}" destId="{3840E970-BEA4-49E1-BEF1-9D7B99A88F67}" srcOrd="5" destOrd="0" parTransId="{E6496D01-F5F5-44BB-B4DC-B62F58BF03F3}" sibTransId="{93127034-6BA0-4B91-8096-A4C047392A7D}"/>
    <dgm:cxn modelId="{7A1D6AA2-E644-463D-BA3D-CBB3F84FD582}" srcId="{685C8DCB-1865-48A5-9E87-E8CEC5A9C692}" destId="{4BA44BCC-DDF3-4825-B92F-9594E63AF3F4}" srcOrd="2" destOrd="0" parTransId="{6BCC8119-6273-4B92-BB61-D0802124F14B}" sibTransId="{E67A54CD-5B2E-4BD1-8603-9D1F7B16FF8F}"/>
    <dgm:cxn modelId="{89C41420-A2E0-4E95-A4F8-84DF71FBC1A8}" type="presOf" srcId="{685C8DCB-1865-48A5-9E87-E8CEC5A9C692}" destId="{CCFAF04D-3EDA-4D80-943B-C22D0716CDEE}" srcOrd="0" destOrd="0" presId="urn:microsoft.com/office/officeart/2005/8/layout/lProcess3"/>
    <dgm:cxn modelId="{0A951ABB-B7D6-4E59-8448-082D9D6BEBAF}" type="presOf" srcId="{4BA44BCC-DDF3-4825-B92F-9594E63AF3F4}" destId="{AD1B1942-F01D-4EC4-97A2-2E112CB8259E}" srcOrd="0" destOrd="0" presId="urn:microsoft.com/office/officeart/2005/8/layout/lProcess3"/>
    <dgm:cxn modelId="{977551D5-E2D9-4F9F-9D3A-1B34D269963E}" type="presOf" srcId="{3840E970-BEA4-49E1-BEF1-9D7B99A88F67}" destId="{0AE02F74-5A83-4E3D-BBE8-DD898A909B75}" srcOrd="0" destOrd="0" presId="urn:microsoft.com/office/officeart/2005/8/layout/lProcess3"/>
    <dgm:cxn modelId="{2659048C-D0E1-47D6-AF6A-38E200104303}" srcId="{685C8DCB-1865-48A5-9E87-E8CEC5A9C692}" destId="{CD6FD298-B6E5-4917-AD61-D26FCA9F5C44}" srcOrd="0" destOrd="0" parTransId="{F66BC968-439C-4D2B-9156-548BC311CF35}" sibTransId="{920DD760-72BF-499F-A704-04173647D2B2}"/>
    <dgm:cxn modelId="{E57E8FF5-1C53-4CA1-811E-E6AB9B180EA1}" srcId="{685C8DCB-1865-48A5-9E87-E8CEC5A9C692}" destId="{D0B5938A-6A5B-40DD-9753-F46E1C990FC4}" srcOrd="3" destOrd="0" parTransId="{31401B57-E51E-42BF-BACF-85FE3AF55709}" sibTransId="{85EA212B-97B4-49F0-9B40-688AD4735151}"/>
    <dgm:cxn modelId="{CAC92B7A-8D2E-453C-B44A-62CD95659AE2}" srcId="{685C8DCB-1865-48A5-9E87-E8CEC5A9C692}" destId="{54F12C0B-8201-4FBC-A9FA-71EF71E6961E}" srcOrd="4" destOrd="0" parTransId="{B3BE0129-B93C-411B-86C5-919A506526E6}" sibTransId="{290C11F3-FB29-4104-AA5A-0AB389074F34}"/>
    <dgm:cxn modelId="{8B4E7CC8-CC40-44AD-A6FD-519E5548F661}" type="presOf" srcId="{AEF48582-5D3A-4E04-9AE9-52A871F1F763}" destId="{4F5B2685-DB93-49FC-A97B-C6469205F5E8}" srcOrd="0" destOrd="0" presId="urn:microsoft.com/office/officeart/2005/8/layout/lProcess3"/>
    <dgm:cxn modelId="{8C8EC7DB-70B4-416B-95E9-FCD91DACC5FB}" srcId="{685C8DCB-1865-48A5-9E87-E8CEC5A9C692}" destId="{AEF48582-5D3A-4E04-9AE9-52A871F1F763}" srcOrd="1" destOrd="0" parTransId="{7C84C454-009C-4D01-A1CD-C90539ADAB46}" sibTransId="{C26B8089-3DC9-4F80-B43B-948945A3B0DE}"/>
    <dgm:cxn modelId="{2C1F0871-5576-4E55-AA4E-C3767F68B686}" type="presParOf" srcId="{CCFAF04D-3EDA-4D80-943B-C22D0716CDEE}" destId="{461D0E43-F745-4B9D-AA5F-855B243F81E0}" srcOrd="0" destOrd="0" presId="urn:microsoft.com/office/officeart/2005/8/layout/lProcess3"/>
    <dgm:cxn modelId="{7CF8181B-AB42-49DB-B200-B69FCCF7AE2D}" type="presParOf" srcId="{461D0E43-F745-4B9D-AA5F-855B243F81E0}" destId="{CF9408AD-E48C-4C8C-9F37-20DCBE80D9F0}" srcOrd="0" destOrd="0" presId="urn:microsoft.com/office/officeart/2005/8/layout/lProcess3"/>
    <dgm:cxn modelId="{29499949-147B-4F5A-BB31-55782C25D312}" type="presParOf" srcId="{CCFAF04D-3EDA-4D80-943B-C22D0716CDEE}" destId="{DE5D088C-6218-4295-B8CF-3CD91D2964E1}" srcOrd="1" destOrd="0" presId="urn:microsoft.com/office/officeart/2005/8/layout/lProcess3"/>
    <dgm:cxn modelId="{5D5B2B23-0720-4660-A84A-4ECF86F2D8A9}" type="presParOf" srcId="{CCFAF04D-3EDA-4D80-943B-C22D0716CDEE}" destId="{28D27510-2F83-40CE-88D7-0EC2960183AE}" srcOrd="2" destOrd="0" presId="urn:microsoft.com/office/officeart/2005/8/layout/lProcess3"/>
    <dgm:cxn modelId="{B83D504F-D593-49C3-9A2A-D19360E78912}" type="presParOf" srcId="{28D27510-2F83-40CE-88D7-0EC2960183AE}" destId="{4F5B2685-DB93-49FC-A97B-C6469205F5E8}" srcOrd="0" destOrd="0" presId="urn:microsoft.com/office/officeart/2005/8/layout/lProcess3"/>
    <dgm:cxn modelId="{A6BCFCC1-CF6C-4644-93DE-2DCBFEA4F019}" type="presParOf" srcId="{CCFAF04D-3EDA-4D80-943B-C22D0716CDEE}" destId="{D678D523-D18B-41E1-BA82-630F0D2346C1}" srcOrd="3" destOrd="0" presId="urn:microsoft.com/office/officeart/2005/8/layout/lProcess3"/>
    <dgm:cxn modelId="{952A1A2A-8EFE-416A-A5A5-85EA32F32014}" type="presParOf" srcId="{CCFAF04D-3EDA-4D80-943B-C22D0716CDEE}" destId="{E0A1E7EB-F4AE-46E3-8316-12DF0A117B2D}" srcOrd="4" destOrd="0" presId="urn:microsoft.com/office/officeart/2005/8/layout/lProcess3"/>
    <dgm:cxn modelId="{187CD504-C7C1-41F4-9430-D8609D77F3FA}" type="presParOf" srcId="{E0A1E7EB-F4AE-46E3-8316-12DF0A117B2D}" destId="{AD1B1942-F01D-4EC4-97A2-2E112CB8259E}" srcOrd="0" destOrd="0" presId="urn:microsoft.com/office/officeart/2005/8/layout/lProcess3"/>
    <dgm:cxn modelId="{AC65C03B-E80F-4826-BF77-D16547CD1D49}" type="presParOf" srcId="{CCFAF04D-3EDA-4D80-943B-C22D0716CDEE}" destId="{E58CBE17-AD59-4BC9-B20C-76B4DFF82DC5}" srcOrd="5" destOrd="0" presId="urn:microsoft.com/office/officeart/2005/8/layout/lProcess3"/>
    <dgm:cxn modelId="{9E022C67-4F35-4596-A958-794AC95590CF}" type="presParOf" srcId="{CCFAF04D-3EDA-4D80-943B-C22D0716CDEE}" destId="{0C005678-3170-403B-9578-52BB963DF5A4}" srcOrd="6" destOrd="0" presId="urn:microsoft.com/office/officeart/2005/8/layout/lProcess3"/>
    <dgm:cxn modelId="{495382E2-D52B-4191-817D-8F17CDB06D30}" type="presParOf" srcId="{0C005678-3170-403B-9578-52BB963DF5A4}" destId="{4DCBB5E3-F993-48F2-B00F-9FF0BD6C5903}" srcOrd="0" destOrd="0" presId="urn:microsoft.com/office/officeart/2005/8/layout/lProcess3"/>
    <dgm:cxn modelId="{D474907E-48B9-4ED9-9E8D-F857E73A40F9}" type="presParOf" srcId="{CCFAF04D-3EDA-4D80-943B-C22D0716CDEE}" destId="{4A32734E-7CD4-4E39-B138-EE8C7F03FBC1}" srcOrd="7" destOrd="0" presId="urn:microsoft.com/office/officeart/2005/8/layout/lProcess3"/>
    <dgm:cxn modelId="{9ED05634-CF29-4B19-B1DD-1FAC4FBD54FE}" type="presParOf" srcId="{CCFAF04D-3EDA-4D80-943B-C22D0716CDEE}" destId="{D0E37BC9-93B3-4D52-8FD6-17BB73A3FFF5}" srcOrd="8" destOrd="0" presId="urn:microsoft.com/office/officeart/2005/8/layout/lProcess3"/>
    <dgm:cxn modelId="{F252FDF2-60BD-401A-8910-C6C124D7588D}" type="presParOf" srcId="{D0E37BC9-93B3-4D52-8FD6-17BB73A3FFF5}" destId="{9FF38792-89A5-4CD1-9BF8-450CCA7996F1}" srcOrd="0" destOrd="0" presId="urn:microsoft.com/office/officeart/2005/8/layout/lProcess3"/>
    <dgm:cxn modelId="{31DF7612-2C6B-490F-A69F-BDAF8C42D7D4}" type="presParOf" srcId="{CCFAF04D-3EDA-4D80-943B-C22D0716CDEE}" destId="{3B7C17E0-2695-4667-AF7B-C2B29BB4B267}" srcOrd="9" destOrd="0" presId="urn:microsoft.com/office/officeart/2005/8/layout/lProcess3"/>
    <dgm:cxn modelId="{B29FCE05-D70C-4DD9-86A4-892DDE2D3514}" type="presParOf" srcId="{CCFAF04D-3EDA-4D80-943B-C22D0716CDEE}" destId="{C96A301B-28DA-44EE-A9B0-980B70C5D4A2}" srcOrd="10" destOrd="0" presId="urn:microsoft.com/office/officeart/2005/8/layout/lProcess3"/>
    <dgm:cxn modelId="{B5CA31F9-880B-469A-A6C6-4B33EB9DADD0}" type="presParOf" srcId="{C96A301B-28DA-44EE-A9B0-980B70C5D4A2}" destId="{0AE02F74-5A83-4E3D-BBE8-DD898A909B7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36ADDB-0B6A-4B9C-B915-87AF4A8E28D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585297-3AFA-41C8-8972-0F6DF8812B69}">
      <dgm:prSet phldrT="[Text]" custT="1"/>
      <dgm:spPr>
        <a:solidFill>
          <a:srgbClr val="22E3CC"/>
        </a:solidFill>
      </dgm:spPr>
      <dgm:t>
        <a:bodyPr/>
        <a:lstStyle/>
        <a:p>
          <a:r>
            <a:rPr lang="en-US" sz="5400" b="0" dirty="0">
              <a:solidFill>
                <a:schemeClr val="tx1"/>
              </a:solidFill>
            </a:rPr>
            <a:t>Messaging</a:t>
          </a:r>
          <a:endParaRPr lang="en-US" sz="6000" b="0" dirty="0">
            <a:solidFill>
              <a:schemeClr val="tx1"/>
            </a:solidFill>
          </a:endParaRPr>
        </a:p>
      </dgm:t>
    </dgm:pt>
    <dgm:pt modelId="{A7A65DD5-F01A-4927-8493-6789ED619AC4}" type="parTrans" cxnId="{F4874F86-61D4-4583-9BA5-7245440E30B7}">
      <dgm:prSet/>
      <dgm:spPr/>
      <dgm:t>
        <a:bodyPr/>
        <a:lstStyle/>
        <a:p>
          <a:endParaRPr lang="en-US"/>
        </a:p>
      </dgm:t>
    </dgm:pt>
    <dgm:pt modelId="{E36B5727-3561-43B5-8579-625ADAAC4897}" type="sibTrans" cxnId="{F4874F86-61D4-4583-9BA5-7245440E30B7}">
      <dgm:prSet/>
      <dgm:spPr/>
      <dgm:t>
        <a:bodyPr/>
        <a:lstStyle/>
        <a:p>
          <a:endParaRPr lang="en-US"/>
        </a:p>
      </dgm:t>
    </dgm:pt>
    <dgm:pt modelId="{D5E4B2CC-8A23-406C-BDA8-0C672BFE2795}">
      <dgm:prSet phldrT="[Text]"/>
      <dgm:spPr>
        <a:solidFill>
          <a:srgbClr val="22E3CC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Compose Message</a:t>
          </a:r>
        </a:p>
      </dgm:t>
    </dgm:pt>
    <dgm:pt modelId="{6B80F081-9822-41E2-8D3E-B9CF33AC1169}" type="parTrans" cxnId="{6DE84157-ADDB-46FD-B364-AF3A07BC3EC3}">
      <dgm:prSet/>
      <dgm:spPr>
        <a:ln>
          <a:solidFill>
            <a:srgbClr val="E32237"/>
          </a:solidFill>
        </a:ln>
      </dgm:spPr>
      <dgm:t>
        <a:bodyPr/>
        <a:lstStyle/>
        <a:p>
          <a:endParaRPr lang="en-US"/>
        </a:p>
      </dgm:t>
    </dgm:pt>
    <dgm:pt modelId="{2DEBC0B2-ABE5-4F29-8718-EA5A8797C472}" type="sibTrans" cxnId="{6DE84157-ADDB-46FD-B364-AF3A07BC3EC3}">
      <dgm:prSet/>
      <dgm:spPr/>
      <dgm:t>
        <a:bodyPr/>
        <a:lstStyle/>
        <a:p>
          <a:endParaRPr lang="en-US"/>
        </a:p>
      </dgm:t>
    </dgm:pt>
    <dgm:pt modelId="{1FE0FAE8-CEA1-44E6-8A71-67191F1203A6}">
      <dgm:prSet phldrT="[Text]"/>
      <dgm:spPr>
        <a:solidFill>
          <a:srgbClr val="22E3CC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Subject</a:t>
          </a:r>
        </a:p>
      </dgm:t>
    </dgm:pt>
    <dgm:pt modelId="{81754B45-02FD-49D8-989B-51319E938A18}" type="parTrans" cxnId="{033FF410-C420-4B48-85B6-E53D3C40A5BB}">
      <dgm:prSet/>
      <dgm:spPr>
        <a:ln>
          <a:solidFill>
            <a:srgbClr val="E32237"/>
          </a:solidFill>
        </a:ln>
      </dgm:spPr>
      <dgm:t>
        <a:bodyPr/>
        <a:lstStyle/>
        <a:p>
          <a:endParaRPr lang="en-US"/>
        </a:p>
      </dgm:t>
    </dgm:pt>
    <dgm:pt modelId="{ECAF9E21-0016-4ACC-A765-93D320E536B1}" type="sibTrans" cxnId="{033FF410-C420-4B48-85B6-E53D3C40A5BB}">
      <dgm:prSet/>
      <dgm:spPr/>
      <dgm:t>
        <a:bodyPr/>
        <a:lstStyle/>
        <a:p>
          <a:endParaRPr lang="en-US"/>
        </a:p>
      </dgm:t>
    </dgm:pt>
    <dgm:pt modelId="{A21E2B35-421C-45E3-BEE6-0B1F66F9F94E}">
      <dgm:prSet phldrT="[Text]"/>
      <dgm:spPr>
        <a:solidFill>
          <a:srgbClr val="22E3CC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Body</a:t>
          </a:r>
        </a:p>
      </dgm:t>
    </dgm:pt>
    <dgm:pt modelId="{925BEC8E-493C-495D-BDBA-1B0350EC7886}" type="parTrans" cxnId="{AA5D72B0-787F-40D7-B894-A9ACD104C55B}">
      <dgm:prSet/>
      <dgm:spPr>
        <a:ln>
          <a:solidFill>
            <a:srgbClr val="E32237"/>
          </a:solidFill>
        </a:ln>
      </dgm:spPr>
      <dgm:t>
        <a:bodyPr/>
        <a:lstStyle/>
        <a:p>
          <a:endParaRPr lang="en-US"/>
        </a:p>
      </dgm:t>
    </dgm:pt>
    <dgm:pt modelId="{7A389324-6681-4E17-8320-C9946BDC0F15}" type="sibTrans" cxnId="{AA5D72B0-787F-40D7-B894-A9ACD104C55B}">
      <dgm:prSet/>
      <dgm:spPr/>
      <dgm:t>
        <a:bodyPr/>
        <a:lstStyle/>
        <a:p>
          <a:endParaRPr lang="en-US"/>
        </a:p>
      </dgm:t>
    </dgm:pt>
    <dgm:pt modelId="{716F8CE3-10D3-483B-BCD3-F4C2770EB9B7}">
      <dgm:prSet phldrT="[Text]"/>
      <dgm:spPr>
        <a:solidFill>
          <a:srgbClr val="22E3CC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 Inbox / Outbox</a:t>
          </a:r>
        </a:p>
      </dgm:t>
    </dgm:pt>
    <dgm:pt modelId="{0396C57D-0326-4042-AA65-3E2C1EB6B699}" type="parTrans" cxnId="{9AD80292-3647-4104-B730-649FB9BF1ADA}">
      <dgm:prSet/>
      <dgm:spPr>
        <a:ln>
          <a:solidFill>
            <a:srgbClr val="E32237"/>
          </a:solidFill>
        </a:ln>
      </dgm:spPr>
      <dgm:t>
        <a:bodyPr/>
        <a:lstStyle/>
        <a:p>
          <a:endParaRPr lang="en-US"/>
        </a:p>
      </dgm:t>
    </dgm:pt>
    <dgm:pt modelId="{9D82549C-F1FA-45F2-9EB9-0C3D8E58C3AF}" type="sibTrans" cxnId="{9AD80292-3647-4104-B730-649FB9BF1ADA}">
      <dgm:prSet/>
      <dgm:spPr/>
      <dgm:t>
        <a:bodyPr/>
        <a:lstStyle/>
        <a:p>
          <a:endParaRPr lang="en-US"/>
        </a:p>
      </dgm:t>
    </dgm:pt>
    <dgm:pt modelId="{847ADCED-9387-47E8-881A-0FD1CE749967}">
      <dgm:prSet phldrT="[Text]"/>
      <dgm:spPr>
        <a:solidFill>
          <a:srgbClr val="22E3CC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Reply</a:t>
          </a:r>
        </a:p>
      </dgm:t>
    </dgm:pt>
    <dgm:pt modelId="{12AEFAC0-1DD3-48FC-86EB-614223490426}" type="parTrans" cxnId="{90BC3786-94A2-4B9C-8B86-FD0584B1BBE8}">
      <dgm:prSet/>
      <dgm:spPr>
        <a:ln>
          <a:solidFill>
            <a:srgbClr val="E32237"/>
          </a:solidFill>
        </a:ln>
      </dgm:spPr>
      <dgm:t>
        <a:bodyPr/>
        <a:lstStyle/>
        <a:p>
          <a:endParaRPr lang="en-US"/>
        </a:p>
      </dgm:t>
    </dgm:pt>
    <dgm:pt modelId="{0FAA0902-2DF4-40B3-9EE5-EA90134A1DB4}" type="sibTrans" cxnId="{90BC3786-94A2-4B9C-8B86-FD0584B1BBE8}">
      <dgm:prSet/>
      <dgm:spPr/>
      <dgm:t>
        <a:bodyPr/>
        <a:lstStyle/>
        <a:p>
          <a:endParaRPr lang="en-US"/>
        </a:p>
      </dgm:t>
    </dgm:pt>
    <dgm:pt modelId="{B7B61578-36FB-4E1F-ADBD-1618BE878C5F}">
      <dgm:prSet phldrT="[Text]"/>
      <dgm:spPr>
        <a:solidFill>
          <a:srgbClr val="22E3CC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Open Message</a:t>
          </a:r>
        </a:p>
      </dgm:t>
    </dgm:pt>
    <dgm:pt modelId="{588C7283-BF74-45B5-844A-E5D92E9541BF}" type="parTrans" cxnId="{78C09BD6-9893-4522-88D5-C729409A4233}">
      <dgm:prSet/>
      <dgm:spPr>
        <a:ln>
          <a:solidFill>
            <a:srgbClr val="E32237"/>
          </a:solidFill>
        </a:ln>
      </dgm:spPr>
      <dgm:t>
        <a:bodyPr/>
        <a:lstStyle/>
        <a:p>
          <a:endParaRPr lang="en-US"/>
        </a:p>
      </dgm:t>
    </dgm:pt>
    <dgm:pt modelId="{0BE625EF-7A35-46CA-A3C9-58017FF13EA4}" type="sibTrans" cxnId="{78C09BD6-9893-4522-88D5-C729409A4233}">
      <dgm:prSet/>
      <dgm:spPr/>
      <dgm:t>
        <a:bodyPr/>
        <a:lstStyle/>
        <a:p>
          <a:endParaRPr lang="en-US"/>
        </a:p>
      </dgm:t>
    </dgm:pt>
    <dgm:pt modelId="{470FF523-5E3F-41C0-9396-DA913A666E12}" type="pres">
      <dgm:prSet presAssocID="{1C36ADDB-0B6A-4B9C-B915-87AF4A8E28D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5500CE-3887-432C-8434-374E52B6B400}" type="pres">
      <dgm:prSet presAssocID="{59585297-3AFA-41C8-8972-0F6DF8812B69}" presName="root1" presStyleCnt="0"/>
      <dgm:spPr/>
    </dgm:pt>
    <dgm:pt modelId="{9718AB64-8624-45CD-958B-1BA6C80F1FE2}" type="pres">
      <dgm:prSet presAssocID="{59585297-3AFA-41C8-8972-0F6DF8812B6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4F2750-988F-49BC-B32F-D251C06D4098}" type="pres">
      <dgm:prSet presAssocID="{59585297-3AFA-41C8-8972-0F6DF8812B69}" presName="level2hierChild" presStyleCnt="0"/>
      <dgm:spPr/>
    </dgm:pt>
    <dgm:pt modelId="{B5CE621B-DF29-4906-B1BF-33E006FEC3FB}" type="pres">
      <dgm:prSet presAssocID="{6B80F081-9822-41E2-8D3E-B9CF33AC1169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E4CE2E-901A-4E33-8748-405FC5B9FC75}" type="pres">
      <dgm:prSet presAssocID="{6B80F081-9822-41E2-8D3E-B9CF33AC1169}" presName="connTx" presStyleLbl="parChTrans1D2" presStyleIdx="0" presStyleCnt="2"/>
      <dgm:spPr/>
      <dgm:t>
        <a:bodyPr/>
        <a:lstStyle/>
        <a:p>
          <a:endParaRPr lang="en-US"/>
        </a:p>
      </dgm:t>
    </dgm:pt>
    <dgm:pt modelId="{609C9AF1-C096-4149-8B40-3AFE55C29CD8}" type="pres">
      <dgm:prSet presAssocID="{D5E4B2CC-8A23-406C-BDA8-0C672BFE2795}" presName="root2" presStyleCnt="0"/>
      <dgm:spPr/>
    </dgm:pt>
    <dgm:pt modelId="{A9B851B5-59A3-40DC-AD6A-EDC356A065A2}" type="pres">
      <dgm:prSet presAssocID="{D5E4B2CC-8A23-406C-BDA8-0C672BFE279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6D4341-8C25-40F0-BC84-4DBCFE113E65}" type="pres">
      <dgm:prSet presAssocID="{D5E4B2CC-8A23-406C-BDA8-0C672BFE2795}" presName="level3hierChild" presStyleCnt="0"/>
      <dgm:spPr/>
    </dgm:pt>
    <dgm:pt modelId="{9E96E786-64EF-4480-9B61-45A37ECD3932}" type="pres">
      <dgm:prSet presAssocID="{81754B45-02FD-49D8-989B-51319E938A18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05C7C073-E6C8-4211-B901-3C9C01555F0F}" type="pres">
      <dgm:prSet presAssocID="{81754B45-02FD-49D8-989B-51319E938A18}" presName="connTx" presStyleLbl="parChTrans1D3" presStyleIdx="0" presStyleCnt="3"/>
      <dgm:spPr/>
      <dgm:t>
        <a:bodyPr/>
        <a:lstStyle/>
        <a:p>
          <a:endParaRPr lang="en-US"/>
        </a:p>
      </dgm:t>
    </dgm:pt>
    <dgm:pt modelId="{3671455B-F9A7-4EBA-B931-808EA21010EE}" type="pres">
      <dgm:prSet presAssocID="{1FE0FAE8-CEA1-44E6-8A71-67191F1203A6}" presName="root2" presStyleCnt="0"/>
      <dgm:spPr/>
    </dgm:pt>
    <dgm:pt modelId="{4CE7CBE3-8913-40BC-AB76-07BA0289CBEE}" type="pres">
      <dgm:prSet presAssocID="{1FE0FAE8-CEA1-44E6-8A71-67191F1203A6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B727C8-02E1-4B13-90C6-3ECE63B6C96E}" type="pres">
      <dgm:prSet presAssocID="{1FE0FAE8-CEA1-44E6-8A71-67191F1203A6}" presName="level3hierChild" presStyleCnt="0"/>
      <dgm:spPr/>
    </dgm:pt>
    <dgm:pt modelId="{C215D3BA-33D3-4C5A-B5AF-CB5D94F3B071}" type="pres">
      <dgm:prSet presAssocID="{925BEC8E-493C-495D-BDBA-1B0350EC7886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844E1E30-D36A-414A-AD6C-92524A708ABE}" type="pres">
      <dgm:prSet presAssocID="{925BEC8E-493C-495D-BDBA-1B0350EC7886}" presName="connTx" presStyleLbl="parChTrans1D3" presStyleIdx="1" presStyleCnt="3"/>
      <dgm:spPr/>
      <dgm:t>
        <a:bodyPr/>
        <a:lstStyle/>
        <a:p>
          <a:endParaRPr lang="en-US"/>
        </a:p>
      </dgm:t>
    </dgm:pt>
    <dgm:pt modelId="{5DC47AA1-77BF-4E55-BB57-EACC89461012}" type="pres">
      <dgm:prSet presAssocID="{A21E2B35-421C-45E3-BEE6-0B1F66F9F94E}" presName="root2" presStyleCnt="0"/>
      <dgm:spPr/>
    </dgm:pt>
    <dgm:pt modelId="{EC4947AE-5F2F-447E-A94E-D01E29FC7626}" type="pres">
      <dgm:prSet presAssocID="{A21E2B35-421C-45E3-BEE6-0B1F66F9F94E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90F1BF-ABB6-4453-8FE4-88E239E15EF5}" type="pres">
      <dgm:prSet presAssocID="{A21E2B35-421C-45E3-BEE6-0B1F66F9F94E}" presName="level3hierChild" presStyleCnt="0"/>
      <dgm:spPr/>
    </dgm:pt>
    <dgm:pt modelId="{F139814B-2264-49CC-8394-2B47F05408A3}" type="pres">
      <dgm:prSet presAssocID="{0396C57D-0326-4042-AA65-3E2C1EB6B69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B0942DE-91D7-46DE-B841-ADE9DECB22EB}" type="pres">
      <dgm:prSet presAssocID="{0396C57D-0326-4042-AA65-3E2C1EB6B69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CE536FAB-C909-47E8-B9AC-38038C5F8888}" type="pres">
      <dgm:prSet presAssocID="{716F8CE3-10D3-483B-BCD3-F4C2770EB9B7}" presName="root2" presStyleCnt="0"/>
      <dgm:spPr/>
    </dgm:pt>
    <dgm:pt modelId="{FA56C8F3-C3F5-4789-8F84-8453C14EC034}" type="pres">
      <dgm:prSet presAssocID="{716F8CE3-10D3-483B-BCD3-F4C2770EB9B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D2253F-4EAA-4865-BC73-29DA2989F7C2}" type="pres">
      <dgm:prSet presAssocID="{716F8CE3-10D3-483B-BCD3-F4C2770EB9B7}" presName="level3hierChild" presStyleCnt="0"/>
      <dgm:spPr/>
    </dgm:pt>
    <dgm:pt modelId="{BBF43619-4455-4187-9C83-35138BDF290B}" type="pres">
      <dgm:prSet presAssocID="{588C7283-BF74-45B5-844A-E5D92E9541BF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AC608AA3-10A0-40A2-8A69-C31F834C83A2}" type="pres">
      <dgm:prSet presAssocID="{588C7283-BF74-45B5-844A-E5D92E9541BF}" presName="connTx" presStyleLbl="parChTrans1D3" presStyleIdx="2" presStyleCnt="3"/>
      <dgm:spPr/>
      <dgm:t>
        <a:bodyPr/>
        <a:lstStyle/>
        <a:p>
          <a:endParaRPr lang="en-US"/>
        </a:p>
      </dgm:t>
    </dgm:pt>
    <dgm:pt modelId="{42462736-55BC-4ED7-BD5E-1DCC889740D9}" type="pres">
      <dgm:prSet presAssocID="{B7B61578-36FB-4E1F-ADBD-1618BE878C5F}" presName="root2" presStyleCnt="0"/>
      <dgm:spPr/>
    </dgm:pt>
    <dgm:pt modelId="{A90A33F1-5889-4397-B5C1-64C4AEB922D3}" type="pres">
      <dgm:prSet presAssocID="{B7B61578-36FB-4E1F-ADBD-1618BE878C5F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4C9CFC-0626-445D-BB04-C279AC245350}" type="pres">
      <dgm:prSet presAssocID="{B7B61578-36FB-4E1F-ADBD-1618BE878C5F}" presName="level3hierChild" presStyleCnt="0"/>
      <dgm:spPr/>
    </dgm:pt>
    <dgm:pt modelId="{8DDB3977-C7C4-4934-A966-029B58DFA292}" type="pres">
      <dgm:prSet presAssocID="{12AEFAC0-1DD3-48FC-86EB-614223490426}" presName="conn2-1" presStyleLbl="parChTrans1D4" presStyleIdx="0" presStyleCnt="1"/>
      <dgm:spPr/>
      <dgm:t>
        <a:bodyPr/>
        <a:lstStyle/>
        <a:p>
          <a:endParaRPr lang="en-US"/>
        </a:p>
      </dgm:t>
    </dgm:pt>
    <dgm:pt modelId="{5CEF460A-EAEB-4AD2-A167-BE7B57C0C79B}" type="pres">
      <dgm:prSet presAssocID="{12AEFAC0-1DD3-48FC-86EB-614223490426}" presName="connTx" presStyleLbl="parChTrans1D4" presStyleIdx="0" presStyleCnt="1"/>
      <dgm:spPr/>
      <dgm:t>
        <a:bodyPr/>
        <a:lstStyle/>
        <a:p>
          <a:endParaRPr lang="en-US"/>
        </a:p>
      </dgm:t>
    </dgm:pt>
    <dgm:pt modelId="{AF6BD20A-A945-4C90-825A-B2DBF041D00D}" type="pres">
      <dgm:prSet presAssocID="{847ADCED-9387-47E8-881A-0FD1CE749967}" presName="root2" presStyleCnt="0"/>
      <dgm:spPr/>
    </dgm:pt>
    <dgm:pt modelId="{0CA062B6-36CC-4B73-8B02-0C87D58AAE9C}" type="pres">
      <dgm:prSet presAssocID="{847ADCED-9387-47E8-881A-0FD1CE749967}" presName="LevelTwoTextNode" presStyleLbl="node4" presStyleIdx="0" presStyleCnt="1" custLinFactNeighborX="-61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DB2C90-4820-400B-B244-1CAE42A8DEA5}" type="pres">
      <dgm:prSet presAssocID="{847ADCED-9387-47E8-881A-0FD1CE749967}" presName="level3hierChild" presStyleCnt="0"/>
      <dgm:spPr/>
    </dgm:pt>
  </dgm:ptLst>
  <dgm:cxnLst>
    <dgm:cxn modelId="{B1613D23-589E-4A0A-B261-ED789BBFFFA3}" type="presOf" srcId="{925BEC8E-493C-495D-BDBA-1B0350EC7886}" destId="{844E1E30-D36A-414A-AD6C-92524A708ABE}" srcOrd="1" destOrd="0" presId="urn:microsoft.com/office/officeart/2008/layout/HorizontalMultiLevelHierarchy"/>
    <dgm:cxn modelId="{D4852DEE-72FC-4445-8F9D-8655C0BBEFA4}" type="presOf" srcId="{1FE0FAE8-CEA1-44E6-8A71-67191F1203A6}" destId="{4CE7CBE3-8913-40BC-AB76-07BA0289CBEE}" srcOrd="0" destOrd="0" presId="urn:microsoft.com/office/officeart/2008/layout/HorizontalMultiLevelHierarchy"/>
    <dgm:cxn modelId="{31F48362-8DD3-45CC-B6A4-EC21E2014F43}" type="presOf" srcId="{716F8CE3-10D3-483B-BCD3-F4C2770EB9B7}" destId="{FA56C8F3-C3F5-4789-8F84-8453C14EC034}" srcOrd="0" destOrd="0" presId="urn:microsoft.com/office/officeart/2008/layout/HorizontalMultiLevelHierarchy"/>
    <dgm:cxn modelId="{9AD80292-3647-4104-B730-649FB9BF1ADA}" srcId="{59585297-3AFA-41C8-8972-0F6DF8812B69}" destId="{716F8CE3-10D3-483B-BCD3-F4C2770EB9B7}" srcOrd="1" destOrd="0" parTransId="{0396C57D-0326-4042-AA65-3E2C1EB6B699}" sibTransId="{9D82549C-F1FA-45F2-9EB9-0C3D8E58C3AF}"/>
    <dgm:cxn modelId="{78C09BD6-9893-4522-88D5-C729409A4233}" srcId="{716F8CE3-10D3-483B-BCD3-F4C2770EB9B7}" destId="{B7B61578-36FB-4E1F-ADBD-1618BE878C5F}" srcOrd="0" destOrd="0" parTransId="{588C7283-BF74-45B5-844A-E5D92E9541BF}" sibTransId="{0BE625EF-7A35-46CA-A3C9-58017FF13EA4}"/>
    <dgm:cxn modelId="{19E25608-C520-4D32-B0BE-54BF0FFB3E20}" type="presOf" srcId="{925BEC8E-493C-495D-BDBA-1B0350EC7886}" destId="{C215D3BA-33D3-4C5A-B5AF-CB5D94F3B071}" srcOrd="0" destOrd="0" presId="urn:microsoft.com/office/officeart/2008/layout/HorizontalMultiLevelHierarchy"/>
    <dgm:cxn modelId="{85DC706F-E28B-4391-866F-8BF667051E57}" type="presOf" srcId="{81754B45-02FD-49D8-989B-51319E938A18}" destId="{9E96E786-64EF-4480-9B61-45A37ECD3932}" srcOrd="0" destOrd="0" presId="urn:microsoft.com/office/officeart/2008/layout/HorizontalMultiLevelHierarchy"/>
    <dgm:cxn modelId="{81010B3D-35E4-4125-92F7-EE93C09ED19C}" type="presOf" srcId="{588C7283-BF74-45B5-844A-E5D92E9541BF}" destId="{AC608AA3-10A0-40A2-8A69-C31F834C83A2}" srcOrd="1" destOrd="0" presId="urn:microsoft.com/office/officeart/2008/layout/HorizontalMultiLevelHierarchy"/>
    <dgm:cxn modelId="{EF023CEC-2C57-459A-BA0D-EBAC77EE2C4B}" type="presOf" srcId="{847ADCED-9387-47E8-881A-0FD1CE749967}" destId="{0CA062B6-36CC-4B73-8B02-0C87D58AAE9C}" srcOrd="0" destOrd="0" presId="urn:microsoft.com/office/officeart/2008/layout/HorizontalMultiLevelHierarchy"/>
    <dgm:cxn modelId="{033FF410-C420-4B48-85B6-E53D3C40A5BB}" srcId="{D5E4B2CC-8A23-406C-BDA8-0C672BFE2795}" destId="{1FE0FAE8-CEA1-44E6-8A71-67191F1203A6}" srcOrd="0" destOrd="0" parTransId="{81754B45-02FD-49D8-989B-51319E938A18}" sibTransId="{ECAF9E21-0016-4ACC-A765-93D320E536B1}"/>
    <dgm:cxn modelId="{75982265-8C40-4393-8F54-706C25FC9036}" type="presOf" srcId="{59585297-3AFA-41C8-8972-0F6DF8812B69}" destId="{9718AB64-8624-45CD-958B-1BA6C80F1FE2}" srcOrd="0" destOrd="0" presId="urn:microsoft.com/office/officeart/2008/layout/HorizontalMultiLevelHierarchy"/>
    <dgm:cxn modelId="{FEC5846E-EBA9-48D7-9604-85C18ED5FAD6}" type="presOf" srcId="{1C36ADDB-0B6A-4B9C-B915-87AF4A8E28DA}" destId="{470FF523-5E3F-41C0-9396-DA913A666E12}" srcOrd="0" destOrd="0" presId="urn:microsoft.com/office/officeart/2008/layout/HorizontalMultiLevelHierarchy"/>
    <dgm:cxn modelId="{F4874F86-61D4-4583-9BA5-7245440E30B7}" srcId="{1C36ADDB-0B6A-4B9C-B915-87AF4A8E28DA}" destId="{59585297-3AFA-41C8-8972-0F6DF8812B69}" srcOrd="0" destOrd="0" parTransId="{A7A65DD5-F01A-4927-8493-6789ED619AC4}" sibTransId="{E36B5727-3561-43B5-8579-625ADAAC4897}"/>
    <dgm:cxn modelId="{DFB539A6-5800-4818-8A51-9FF57FACCB5F}" type="presOf" srcId="{588C7283-BF74-45B5-844A-E5D92E9541BF}" destId="{BBF43619-4455-4187-9C83-35138BDF290B}" srcOrd="0" destOrd="0" presId="urn:microsoft.com/office/officeart/2008/layout/HorizontalMultiLevelHierarchy"/>
    <dgm:cxn modelId="{E195C8BB-F845-4831-90CF-21FA57B57754}" type="presOf" srcId="{B7B61578-36FB-4E1F-ADBD-1618BE878C5F}" destId="{A90A33F1-5889-4397-B5C1-64C4AEB922D3}" srcOrd="0" destOrd="0" presId="urn:microsoft.com/office/officeart/2008/layout/HorizontalMultiLevelHierarchy"/>
    <dgm:cxn modelId="{EC4B4ADD-C897-42C8-B788-3D573B6E7482}" type="presOf" srcId="{6B80F081-9822-41E2-8D3E-B9CF33AC1169}" destId="{B5CE621B-DF29-4906-B1BF-33E006FEC3FB}" srcOrd="0" destOrd="0" presId="urn:microsoft.com/office/officeart/2008/layout/HorizontalMultiLevelHierarchy"/>
    <dgm:cxn modelId="{AA5D72B0-787F-40D7-B894-A9ACD104C55B}" srcId="{D5E4B2CC-8A23-406C-BDA8-0C672BFE2795}" destId="{A21E2B35-421C-45E3-BEE6-0B1F66F9F94E}" srcOrd="1" destOrd="0" parTransId="{925BEC8E-493C-495D-BDBA-1B0350EC7886}" sibTransId="{7A389324-6681-4E17-8320-C9946BDC0F15}"/>
    <dgm:cxn modelId="{90BC3786-94A2-4B9C-8B86-FD0584B1BBE8}" srcId="{B7B61578-36FB-4E1F-ADBD-1618BE878C5F}" destId="{847ADCED-9387-47E8-881A-0FD1CE749967}" srcOrd="0" destOrd="0" parTransId="{12AEFAC0-1DD3-48FC-86EB-614223490426}" sibTransId="{0FAA0902-2DF4-40B3-9EE5-EA90134A1DB4}"/>
    <dgm:cxn modelId="{AC67F836-3CA2-4145-9F8E-89842EF4D8CF}" type="presOf" srcId="{12AEFAC0-1DD3-48FC-86EB-614223490426}" destId="{5CEF460A-EAEB-4AD2-A167-BE7B57C0C79B}" srcOrd="1" destOrd="0" presId="urn:microsoft.com/office/officeart/2008/layout/HorizontalMultiLevelHierarchy"/>
    <dgm:cxn modelId="{948EB02B-484B-4251-A078-0E5EEA566D96}" type="presOf" srcId="{0396C57D-0326-4042-AA65-3E2C1EB6B699}" destId="{F139814B-2264-49CC-8394-2B47F05408A3}" srcOrd="0" destOrd="0" presId="urn:microsoft.com/office/officeart/2008/layout/HorizontalMultiLevelHierarchy"/>
    <dgm:cxn modelId="{AA70A962-A7D1-404A-B894-BA4F889B09D9}" type="presOf" srcId="{6B80F081-9822-41E2-8D3E-B9CF33AC1169}" destId="{9BE4CE2E-901A-4E33-8748-405FC5B9FC75}" srcOrd="1" destOrd="0" presId="urn:microsoft.com/office/officeart/2008/layout/HorizontalMultiLevelHierarchy"/>
    <dgm:cxn modelId="{6DE84157-ADDB-46FD-B364-AF3A07BC3EC3}" srcId="{59585297-3AFA-41C8-8972-0F6DF8812B69}" destId="{D5E4B2CC-8A23-406C-BDA8-0C672BFE2795}" srcOrd="0" destOrd="0" parTransId="{6B80F081-9822-41E2-8D3E-B9CF33AC1169}" sibTransId="{2DEBC0B2-ABE5-4F29-8718-EA5A8797C472}"/>
    <dgm:cxn modelId="{3A97BD28-290D-4E46-8F4E-61FB45E88EEF}" type="presOf" srcId="{12AEFAC0-1DD3-48FC-86EB-614223490426}" destId="{8DDB3977-C7C4-4934-A966-029B58DFA292}" srcOrd="0" destOrd="0" presId="urn:microsoft.com/office/officeart/2008/layout/HorizontalMultiLevelHierarchy"/>
    <dgm:cxn modelId="{244AF909-A58F-4FDD-B919-0D5A1CE193FA}" type="presOf" srcId="{A21E2B35-421C-45E3-BEE6-0B1F66F9F94E}" destId="{EC4947AE-5F2F-447E-A94E-D01E29FC7626}" srcOrd="0" destOrd="0" presId="urn:microsoft.com/office/officeart/2008/layout/HorizontalMultiLevelHierarchy"/>
    <dgm:cxn modelId="{26A1AD65-9604-4B5B-98D8-69C463181C8B}" type="presOf" srcId="{0396C57D-0326-4042-AA65-3E2C1EB6B699}" destId="{EB0942DE-91D7-46DE-B841-ADE9DECB22EB}" srcOrd="1" destOrd="0" presId="urn:microsoft.com/office/officeart/2008/layout/HorizontalMultiLevelHierarchy"/>
    <dgm:cxn modelId="{DC03D45F-1307-4245-A793-E82408B87D0D}" type="presOf" srcId="{81754B45-02FD-49D8-989B-51319E938A18}" destId="{05C7C073-E6C8-4211-B901-3C9C01555F0F}" srcOrd="1" destOrd="0" presId="urn:microsoft.com/office/officeart/2008/layout/HorizontalMultiLevelHierarchy"/>
    <dgm:cxn modelId="{24AAF1CB-3CC1-4F80-A661-FCB1E287DF76}" type="presOf" srcId="{D5E4B2CC-8A23-406C-BDA8-0C672BFE2795}" destId="{A9B851B5-59A3-40DC-AD6A-EDC356A065A2}" srcOrd="0" destOrd="0" presId="urn:microsoft.com/office/officeart/2008/layout/HorizontalMultiLevelHierarchy"/>
    <dgm:cxn modelId="{7BE739F0-A3F3-44BA-AA27-C234A30BCB17}" type="presParOf" srcId="{470FF523-5E3F-41C0-9396-DA913A666E12}" destId="{F95500CE-3887-432C-8434-374E52B6B400}" srcOrd="0" destOrd="0" presId="urn:microsoft.com/office/officeart/2008/layout/HorizontalMultiLevelHierarchy"/>
    <dgm:cxn modelId="{72C933D9-DEC3-4345-BEC6-1111BCF0CF40}" type="presParOf" srcId="{F95500CE-3887-432C-8434-374E52B6B400}" destId="{9718AB64-8624-45CD-958B-1BA6C80F1FE2}" srcOrd="0" destOrd="0" presId="urn:microsoft.com/office/officeart/2008/layout/HorizontalMultiLevelHierarchy"/>
    <dgm:cxn modelId="{C2A48100-4561-48AD-A40D-CD325334C23A}" type="presParOf" srcId="{F95500CE-3887-432C-8434-374E52B6B400}" destId="{D14F2750-988F-49BC-B32F-D251C06D4098}" srcOrd="1" destOrd="0" presId="urn:microsoft.com/office/officeart/2008/layout/HorizontalMultiLevelHierarchy"/>
    <dgm:cxn modelId="{39BFF2C8-EEFF-4F73-A7E5-CB101F63BCCA}" type="presParOf" srcId="{D14F2750-988F-49BC-B32F-D251C06D4098}" destId="{B5CE621B-DF29-4906-B1BF-33E006FEC3FB}" srcOrd="0" destOrd="0" presId="urn:microsoft.com/office/officeart/2008/layout/HorizontalMultiLevelHierarchy"/>
    <dgm:cxn modelId="{767A3520-85DE-47C8-8A38-DE56649BF253}" type="presParOf" srcId="{B5CE621B-DF29-4906-B1BF-33E006FEC3FB}" destId="{9BE4CE2E-901A-4E33-8748-405FC5B9FC75}" srcOrd="0" destOrd="0" presId="urn:microsoft.com/office/officeart/2008/layout/HorizontalMultiLevelHierarchy"/>
    <dgm:cxn modelId="{B67C8DD8-646C-4646-AEEC-A79F208A87AE}" type="presParOf" srcId="{D14F2750-988F-49BC-B32F-D251C06D4098}" destId="{609C9AF1-C096-4149-8B40-3AFE55C29CD8}" srcOrd="1" destOrd="0" presId="urn:microsoft.com/office/officeart/2008/layout/HorizontalMultiLevelHierarchy"/>
    <dgm:cxn modelId="{C2C060C1-3144-4B29-9C46-FB041EF18804}" type="presParOf" srcId="{609C9AF1-C096-4149-8B40-3AFE55C29CD8}" destId="{A9B851B5-59A3-40DC-AD6A-EDC356A065A2}" srcOrd="0" destOrd="0" presId="urn:microsoft.com/office/officeart/2008/layout/HorizontalMultiLevelHierarchy"/>
    <dgm:cxn modelId="{D78304BA-73E1-40BF-B1FE-78CA1ED2F6E0}" type="presParOf" srcId="{609C9AF1-C096-4149-8B40-3AFE55C29CD8}" destId="{B36D4341-8C25-40F0-BC84-4DBCFE113E65}" srcOrd="1" destOrd="0" presId="urn:microsoft.com/office/officeart/2008/layout/HorizontalMultiLevelHierarchy"/>
    <dgm:cxn modelId="{BC21318B-EB5F-4E68-ADE1-5F3B38CFECB3}" type="presParOf" srcId="{B36D4341-8C25-40F0-BC84-4DBCFE113E65}" destId="{9E96E786-64EF-4480-9B61-45A37ECD3932}" srcOrd="0" destOrd="0" presId="urn:microsoft.com/office/officeart/2008/layout/HorizontalMultiLevelHierarchy"/>
    <dgm:cxn modelId="{4090C129-91E4-41A3-AAF2-9410350985B8}" type="presParOf" srcId="{9E96E786-64EF-4480-9B61-45A37ECD3932}" destId="{05C7C073-E6C8-4211-B901-3C9C01555F0F}" srcOrd="0" destOrd="0" presId="urn:microsoft.com/office/officeart/2008/layout/HorizontalMultiLevelHierarchy"/>
    <dgm:cxn modelId="{CE6D8EE6-4D51-413C-B3C9-019F79269BE8}" type="presParOf" srcId="{B36D4341-8C25-40F0-BC84-4DBCFE113E65}" destId="{3671455B-F9A7-4EBA-B931-808EA21010EE}" srcOrd="1" destOrd="0" presId="urn:microsoft.com/office/officeart/2008/layout/HorizontalMultiLevelHierarchy"/>
    <dgm:cxn modelId="{E8E0C6F9-EF7F-43F1-BB1E-3A206A71D023}" type="presParOf" srcId="{3671455B-F9A7-4EBA-B931-808EA21010EE}" destId="{4CE7CBE3-8913-40BC-AB76-07BA0289CBEE}" srcOrd="0" destOrd="0" presId="urn:microsoft.com/office/officeart/2008/layout/HorizontalMultiLevelHierarchy"/>
    <dgm:cxn modelId="{E6BAB608-31AC-4DD4-8BAF-66A01C1208E0}" type="presParOf" srcId="{3671455B-F9A7-4EBA-B931-808EA21010EE}" destId="{5AB727C8-02E1-4B13-90C6-3ECE63B6C96E}" srcOrd="1" destOrd="0" presId="urn:microsoft.com/office/officeart/2008/layout/HorizontalMultiLevelHierarchy"/>
    <dgm:cxn modelId="{F76DAB69-F431-4A09-9F9E-10A8E1829B54}" type="presParOf" srcId="{B36D4341-8C25-40F0-BC84-4DBCFE113E65}" destId="{C215D3BA-33D3-4C5A-B5AF-CB5D94F3B071}" srcOrd="2" destOrd="0" presId="urn:microsoft.com/office/officeart/2008/layout/HorizontalMultiLevelHierarchy"/>
    <dgm:cxn modelId="{955EBF0D-A483-4EE4-81E3-AD73A2D3A782}" type="presParOf" srcId="{C215D3BA-33D3-4C5A-B5AF-CB5D94F3B071}" destId="{844E1E30-D36A-414A-AD6C-92524A708ABE}" srcOrd="0" destOrd="0" presId="urn:microsoft.com/office/officeart/2008/layout/HorizontalMultiLevelHierarchy"/>
    <dgm:cxn modelId="{B0EE4C95-272F-4BEA-A838-A841D3CC6EBC}" type="presParOf" srcId="{B36D4341-8C25-40F0-BC84-4DBCFE113E65}" destId="{5DC47AA1-77BF-4E55-BB57-EACC89461012}" srcOrd="3" destOrd="0" presId="urn:microsoft.com/office/officeart/2008/layout/HorizontalMultiLevelHierarchy"/>
    <dgm:cxn modelId="{986516CC-7BEA-4D48-9780-C16527B44703}" type="presParOf" srcId="{5DC47AA1-77BF-4E55-BB57-EACC89461012}" destId="{EC4947AE-5F2F-447E-A94E-D01E29FC7626}" srcOrd="0" destOrd="0" presId="urn:microsoft.com/office/officeart/2008/layout/HorizontalMultiLevelHierarchy"/>
    <dgm:cxn modelId="{7FA3DD93-361C-4AED-B384-E1E518189528}" type="presParOf" srcId="{5DC47AA1-77BF-4E55-BB57-EACC89461012}" destId="{9D90F1BF-ABB6-4453-8FE4-88E239E15EF5}" srcOrd="1" destOrd="0" presId="urn:microsoft.com/office/officeart/2008/layout/HorizontalMultiLevelHierarchy"/>
    <dgm:cxn modelId="{0491ACE9-4E26-4FB5-A7D1-DA0E51A9F147}" type="presParOf" srcId="{D14F2750-988F-49BC-B32F-D251C06D4098}" destId="{F139814B-2264-49CC-8394-2B47F05408A3}" srcOrd="2" destOrd="0" presId="urn:microsoft.com/office/officeart/2008/layout/HorizontalMultiLevelHierarchy"/>
    <dgm:cxn modelId="{3FD1FB3C-C550-489D-892C-A9BE5506988C}" type="presParOf" srcId="{F139814B-2264-49CC-8394-2B47F05408A3}" destId="{EB0942DE-91D7-46DE-B841-ADE9DECB22EB}" srcOrd="0" destOrd="0" presId="urn:microsoft.com/office/officeart/2008/layout/HorizontalMultiLevelHierarchy"/>
    <dgm:cxn modelId="{F2CC4F0D-9B5E-46E3-995D-8E0F2F58CF15}" type="presParOf" srcId="{D14F2750-988F-49BC-B32F-D251C06D4098}" destId="{CE536FAB-C909-47E8-B9AC-38038C5F8888}" srcOrd="3" destOrd="0" presId="urn:microsoft.com/office/officeart/2008/layout/HorizontalMultiLevelHierarchy"/>
    <dgm:cxn modelId="{4D32AAFF-D9CB-49B4-B725-DEE389339357}" type="presParOf" srcId="{CE536FAB-C909-47E8-B9AC-38038C5F8888}" destId="{FA56C8F3-C3F5-4789-8F84-8453C14EC034}" srcOrd="0" destOrd="0" presId="urn:microsoft.com/office/officeart/2008/layout/HorizontalMultiLevelHierarchy"/>
    <dgm:cxn modelId="{29A9BBA5-3EF3-4894-8AD5-2631019FBBD1}" type="presParOf" srcId="{CE536FAB-C909-47E8-B9AC-38038C5F8888}" destId="{C8D2253F-4EAA-4865-BC73-29DA2989F7C2}" srcOrd="1" destOrd="0" presId="urn:microsoft.com/office/officeart/2008/layout/HorizontalMultiLevelHierarchy"/>
    <dgm:cxn modelId="{836B15A8-CAB7-4CB6-BE7A-6DAAAFEFBF1A}" type="presParOf" srcId="{C8D2253F-4EAA-4865-BC73-29DA2989F7C2}" destId="{BBF43619-4455-4187-9C83-35138BDF290B}" srcOrd="0" destOrd="0" presId="urn:microsoft.com/office/officeart/2008/layout/HorizontalMultiLevelHierarchy"/>
    <dgm:cxn modelId="{93A1E96C-6864-4E39-A69C-37ECCD697E67}" type="presParOf" srcId="{BBF43619-4455-4187-9C83-35138BDF290B}" destId="{AC608AA3-10A0-40A2-8A69-C31F834C83A2}" srcOrd="0" destOrd="0" presId="urn:microsoft.com/office/officeart/2008/layout/HorizontalMultiLevelHierarchy"/>
    <dgm:cxn modelId="{A7908596-6096-42C8-AFAE-D0C4B926B388}" type="presParOf" srcId="{C8D2253F-4EAA-4865-BC73-29DA2989F7C2}" destId="{42462736-55BC-4ED7-BD5E-1DCC889740D9}" srcOrd="1" destOrd="0" presId="urn:microsoft.com/office/officeart/2008/layout/HorizontalMultiLevelHierarchy"/>
    <dgm:cxn modelId="{1A72EF71-B994-40EF-9C83-2C02875F246F}" type="presParOf" srcId="{42462736-55BC-4ED7-BD5E-1DCC889740D9}" destId="{A90A33F1-5889-4397-B5C1-64C4AEB922D3}" srcOrd="0" destOrd="0" presId="urn:microsoft.com/office/officeart/2008/layout/HorizontalMultiLevelHierarchy"/>
    <dgm:cxn modelId="{A7774CA9-1A97-4C67-8695-06C1145BD056}" type="presParOf" srcId="{42462736-55BC-4ED7-BD5E-1DCC889740D9}" destId="{604C9CFC-0626-445D-BB04-C279AC245350}" srcOrd="1" destOrd="0" presId="urn:microsoft.com/office/officeart/2008/layout/HorizontalMultiLevelHierarchy"/>
    <dgm:cxn modelId="{17900C56-E0FD-45A9-B330-7ABD4D7783FB}" type="presParOf" srcId="{604C9CFC-0626-445D-BB04-C279AC245350}" destId="{8DDB3977-C7C4-4934-A966-029B58DFA292}" srcOrd="0" destOrd="0" presId="urn:microsoft.com/office/officeart/2008/layout/HorizontalMultiLevelHierarchy"/>
    <dgm:cxn modelId="{2809EA83-008E-4C0C-8250-04C630DFB5A7}" type="presParOf" srcId="{8DDB3977-C7C4-4934-A966-029B58DFA292}" destId="{5CEF460A-EAEB-4AD2-A167-BE7B57C0C79B}" srcOrd="0" destOrd="0" presId="urn:microsoft.com/office/officeart/2008/layout/HorizontalMultiLevelHierarchy"/>
    <dgm:cxn modelId="{34AAAD08-5D39-45E0-BC9E-CE34E1A95953}" type="presParOf" srcId="{604C9CFC-0626-445D-BB04-C279AC245350}" destId="{AF6BD20A-A945-4C90-825A-B2DBF041D00D}" srcOrd="1" destOrd="0" presId="urn:microsoft.com/office/officeart/2008/layout/HorizontalMultiLevelHierarchy"/>
    <dgm:cxn modelId="{2E9E20EE-179A-4B21-94BF-87927F65FC41}" type="presParOf" srcId="{AF6BD20A-A945-4C90-825A-B2DBF041D00D}" destId="{0CA062B6-36CC-4B73-8B02-0C87D58AAE9C}" srcOrd="0" destOrd="0" presId="urn:microsoft.com/office/officeart/2008/layout/HorizontalMultiLevelHierarchy"/>
    <dgm:cxn modelId="{86AD8974-0CBA-44BE-B3E6-B855BC3EE1DF}" type="presParOf" srcId="{AF6BD20A-A945-4C90-825A-B2DBF041D00D}" destId="{14DB2C90-4820-400B-B244-1CAE42A8DEA5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xmlns="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408AD-E48C-4C8C-9F37-20DCBE80D9F0}">
      <dsp:nvSpPr>
        <dsp:cNvPr id="0" name=""/>
        <dsp:cNvSpPr/>
      </dsp:nvSpPr>
      <dsp:spPr>
        <a:xfrm>
          <a:off x="3152902" y="4132"/>
          <a:ext cx="3588783" cy="1435513"/>
        </a:xfrm>
        <a:prstGeom prst="chevron">
          <a:avLst/>
        </a:prstGeom>
        <a:solidFill>
          <a:srgbClr val="22E3C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Lucida Bright" panose="02040602050505020304" pitchFamily="18" charset="0"/>
            </a:rPr>
            <a:t>Log in as patient</a:t>
          </a:r>
        </a:p>
      </dsp:txBody>
      <dsp:txXfrm>
        <a:off x="3870659" y="4132"/>
        <a:ext cx="2153270" cy="1435513"/>
      </dsp:txXfrm>
    </dsp:sp>
    <dsp:sp modelId="{4F5B2685-DB93-49FC-A97B-C6469205F5E8}">
      <dsp:nvSpPr>
        <dsp:cNvPr id="0" name=""/>
        <dsp:cNvSpPr/>
      </dsp:nvSpPr>
      <dsp:spPr>
        <a:xfrm>
          <a:off x="3991098" y="1640617"/>
          <a:ext cx="3588783" cy="1435513"/>
        </a:xfrm>
        <a:prstGeom prst="chevron">
          <a:avLst/>
        </a:prstGeom>
        <a:solidFill>
          <a:srgbClr val="22E3C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>
            <a:latin typeface="Lucida Bright" panose="02040602050505020304" pitchFamily="18" charset="0"/>
          </a:endParaRPr>
        </a:p>
      </dsp:txBody>
      <dsp:txXfrm>
        <a:off x="4708855" y="1640617"/>
        <a:ext cx="2153270" cy="1435513"/>
      </dsp:txXfrm>
    </dsp:sp>
    <dsp:sp modelId="{AD1B1942-F01D-4EC4-97A2-2E112CB8259E}">
      <dsp:nvSpPr>
        <dsp:cNvPr id="0" name=""/>
        <dsp:cNvSpPr/>
      </dsp:nvSpPr>
      <dsp:spPr>
        <a:xfrm>
          <a:off x="5126733" y="3277102"/>
          <a:ext cx="3588783" cy="1435513"/>
        </a:xfrm>
        <a:prstGeom prst="chevron">
          <a:avLst/>
        </a:prstGeom>
        <a:solidFill>
          <a:srgbClr val="22E3C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Lucida Bright" panose="02040602050505020304" pitchFamily="18" charset="0"/>
            </a:rPr>
            <a:t>Inject code</a:t>
          </a:r>
        </a:p>
      </dsp:txBody>
      <dsp:txXfrm>
        <a:off x="5844490" y="3277102"/>
        <a:ext cx="2153270" cy="1435513"/>
      </dsp:txXfrm>
    </dsp:sp>
    <dsp:sp modelId="{4DCBB5E3-F993-48F2-B00F-9FF0BD6C5903}">
      <dsp:nvSpPr>
        <dsp:cNvPr id="0" name=""/>
        <dsp:cNvSpPr/>
      </dsp:nvSpPr>
      <dsp:spPr>
        <a:xfrm>
          <a:off x="3152902" y="4913587"/>
          <a:ext cx="3588783" cy="1435513"/>
        </a:xfrm>
        <a:prstGeom prst="chevron">
          <a:avLst/>
        </a:prstGeom>
        <a:solidFill>
          <a:srgbClr val="22E3C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Lucida Bright" panose="02040602050505020304" pitchFamily="18" charset="0"/>
            </a:rPr>
            <a:t>Log in as HCP</a:t>
          </a:r>
        </a:p>
      </dsp:txBody>
      <dsp:txXfrm>
        <a:off x="3870659" y="4913587"/>
        <a:ext cx="2153270" cy="1435513"/>
      </dsp:txXfrm>
    </dsp:sp>
    <dsp:sp modelId="{9FF38792-89A5-4CD1-9BF8-450CCA7996F1}">
      <dsp:nvSpPr>
        <dsp:cNvPr id="0" name=""/>
        <dsp:cNvSpPr/>
      </dsp:nvSpPr>
      <dsp:spPr>
        <a:xfrm>
          <a:off x="3991098" y="6550073"/>
          <a:ext cx="3588783" cy="1435513"/>
        </a:xfrm>
        <a:prstGeom prst="chevron">
          <a:avLst/>
        </a:prstGeom>
        <a:solidFill>
          <a:srgbClr val="22E3C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Lucida Bright" panose="02040602050505020304" pitchFamily="18" charset="0"/>
          </a:endParaRPr>
        </a:p>
      </dsp:txBody>
      <dsp:txXfrm>
        <a:off x="4708855" y="6550073"/>
        <a:ext cx="2153270" cy="1435513"/>
      </dsp:txXfrm>
    </dsp:sp>
    <dsp:sp modelId="{0AE02F74-5A83-4E3D-BBE8-DD898A909B75}">
      <dsp:nvSpPr>
        <dsp:cNvPr id="0" name=""/>
        <dsp:cNvSpPr/>
      </dsp:nvSpPr>
      <dsp:spPr>
        <a:xfrm>
          <a:off x="5126733" y="8186558"/>
          <a:ext cx="3588783" cy="1435513"/>
        </a:xfrm>
        <a:prstGeom prst="chevron">
          <a:avLst/>
        </a:prstGeom>
        <a:solidFill>
          <a:srgbClr val="22E3C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Lucida Bright" panose="02040602050505020304" pitchFamily="18" charset="0"/>
            </a:rPr>
            <a:t>Verify code</a:t>
          </a:r>
        </a:p>
      </dsp:txBody>
      <dsp:txXfrm>
        <a:off x="5844490" y="8186558"/>
        <a:ext cx="2153270" cy="14355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B3977-C7C4-4934-A966-029B58DFA292}">
      <dsp:nvSpPr>
        <dsp:cNvPr id="0" name=""/>
        <dsp:cNvSpPr/>
      </dsp:nvSpPr>
      <dsp:spPr>
        <a:xfrm>
          <a:off x="8801218" y="4130446"/>
          <a:ext cx="4510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1056" y="45720"/>
              </a:lnTo>
            </a:path>
          </a:pathLst>
        </a:custGeom>
        <a:noFill/>
        <a:ln w="25400" cap="flat" cmpd="sng" algn="ctr">
          <a:solidFill>
            <a:srgbClr val="E3223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015469" y="4164890"/>
        <a:ext cx="22552" cy="22552"/>
      </dsp:txXfrm>
    </dsp:sp>
    <dsp:sp modelId="{BBF43619-4455-4187-9C83-35138BDF290B}">
      <dsp:nvSpPr>
        <dsp:cNvPr id="0" name=""/>
        <dsp:cNvSpPr/>
      </dsp:nvSpPr>
      <dsp:spPr>
        <a:xfrm>
          <a:off x="4898504" y="4130446"/>
          <a:ext cx="6504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50452" y="45720"/>
              </a:lnTo>
            </a:path>
          </a:pathLst>
        </a:custGeom>
        <a:noFill/>
        <a:ln w="25400" cap="flat" cmpd="sng" algn="ctr">
          <a:solidFill>
            <a:srgbClr val="E3223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07469" y="4159905"/>
        <a:ext cx="32522" cy="32522"/>
      </dsp:txXfrm>
    </dsp:sp>
    <dsp:sp modelId="{F139814B-2264-49CC-8394-2B47F05408A3}">
      <dsp:nvSpPr>
        <dsp:cNvPr id="0" name=""/>
        <dsp:cNvSpPr/>
      </dsp:nvSpPr>
      <dsp:spPr>
        <a:xfrm>
          <a:off x="995791" y="3246594"/>
          <a:ext cx="650452" cy="929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5226" y="0"/>
              </a:lnTo>
              <a:lnTo>
                <a:pt x="325226" y="929571"/>
              </a:lnTo>
              <a:lnTo>
                <a:pt x="650452" y="929571"/>
              </a:lnTo>
            </a:path>
          </a:pathLst>
        </a:custGeom>
        <a:noFill/>
        <a:ln w="25400" cap="flat" cmpd="sng" algn="ctr">
          <a:solidFill>
            <a:srgbClr val="E3223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292653" y="3683017"/>
        <a:ext cx="56727" cy="56727"/>
      </dsp:txXfrm>
    </dsp:sp>
    <dsp:sp modelId="{C215D3BA-33D3-4C5A-B5AF-CB5D94F3B071}">
      <dsp:nvSpPr>
        <dsp:cNvPr id="0" name=""/>
        <dsp:cNvSpPr/>
      </dsp:nvSpPr>
      <dsp:spPr>
        <a:xfrm>
          <a:off x="4898504" y="2317023"/>
          <a:ext cx="650452" cy="619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5226" y="0"/>
              </a:lnTo>
              <a:lnTo>
                <a:pt x="325226" y="619714"/>
              </a:lnTo>
              <a:lnTo>
                <a:pt x="650452" y="619714"/>
              </a:lnTo>
            </a:path>
          </a:pathLst>
        </a:custGeom>
        <a:noFill/>
        <a:ln w="25400" cap="flat" cmpd="sng" algn="ctr">
          <a:solidFill>
            <a:srgbClr val="E3223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01270" y="2604420"/>
        <a:ext cx="44920" cy="44920"/>
      </dsp:txXfrm>
    </dsp:sp>
    <dsp:sp modelId="{9E96E786-64EF-4480-9B61-45A37ECD3932}">
      <dsp:nvSpPr>
        <dsp:cNvPr id="0" name=""/>
        <dsp:cNvSpPr/>
      </dsp:nvSpPr>
      <dsp:spPr>
        <a:xfrm>
          <a:off x="4898504" y="1697308"/>
          <a:ext cx="650452" cy="619714"/>
        </a:xfrm>
        <a:custGeom>
          <a:avLst/>
          <a:gdLst/>
          <a:ahLst/>
          <a:cxnLst/>
          <a:rect l="0" t="0" r="0" b="0"/>
          <a:pathLst>
            <a:path>
              <a:moveTo>
                <a:pt x="0" y="619714"/>
              </a:moveTo>
              <a:lnTo>
                <a:pt x="325226" y="619714"/>
              </a:lnTo>
              <a:lnTo>
                <a:pt x="325226" y="0"/>
              </a:lnTo>
              <a:lnTo>
                <a:pt x="650452" y="0"/>
              </a:lnTo>
            </a:path>
          </a:pathLst>
        </a:custGeom>
        <a:noFill/>
        <a:ln w="25400" cap="flat" cmpd="sng" algn="ctr">
          <a:solidFill>
            <a:srgbClr val="E3223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01270" y="1984705"/>
        <a:ext cx="44920" cy="44920"/>
      </dsp:txXfrm>
    </dsp:sp>
    <dsp:sp modelId="{B5CE621B-DF29-4906-B1BF-33E006FEC3FB}">
      <dsp:nvSpPr>
        <dsp:cNvPr id="0" name=""/>
        <dsp:cNvSpPr/>
      </dsp:nvSpPr>
      <dsp:spPr>
        <a:xfrm>
          <a:off x="995791" y="2317023"/>
          <a:ext cx="650452" cy="929571"/>
        </a:xfrm>
        <a:custGeom>
          <a:avLst/>
          <a:gdLst/>
          <a:ahLst/>
          <a:cxnLst/>
          <a:rect l="0" t="0" r="0" b="0"/>
          <a:pathLst>
            <a:path>
              <a:moveTo>
                <a:pt x="0" y="929571"/>
              </a:moveTo>
              <a:lnTo>
                <a:pt x="325226" y="929571"/>
              </a:lnTo>
              <a:lnTo>
                <a:pt x="325226" y="0"/>
              </a:lnTo>
              <a:lnTo>
                <a:pt x="650452" y="0"/>
              </a:lnTo>
            </a:path>
          </a:pathLst>
        </a:custGeom>
        <a:noFill/>
        <a:ln w="25400" cap="flat" cmpd="sng" algn="ctr">
          <a:solidFill>
            <a:srgbClr val="E3223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292653" y="2753445"/>
        <a:ext cx="56727" cy="56727"/>
      </dsp:txXfrm>
    </dsp:sp>
    <dsp:sp modelId="{9718AB64-8624-45CD-958B-1BA6C80F1FE2}">
      <dsp:nvSpPr>
        <dsp:cNvPr id="0" name=""/>
        <dsp:cNvSpPr/>
      </dsp:nvSpPr>
      <dsp:spPr>
        <a:xfrm rot="16200000">
          <a:off x="-2109304" y="2750823"/>
          <a:ext cx="5218647" cy="991543"/>
        </a:xfrm>
        <a:prstGeom prst="rect">
          <a:avLst/>
        </a:prstGeom>
        <a:solidFill>
          <a:srgbClr val="22E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0" kern="1200" dirty="0">
              <a:solidFill>
                <a:schemeClr val="tx1"/>
              </a:solidFill>
            </a:rPr>
            <a:t>Messaging</a:t>
          </a:r>
          <a:endParaRPr lang="en-US" sz="6000" b="0" kern="1200" dirty="0">
            <a:solidFill>
              <a:schemeClr val="tx1"/>
            </a:solidFill>
          </a:endParaRPr>
        </a:p>
      </dsp:txBody>
      <dsp:txXfrm>
        <a:off x="-2109304" y="2750823"/>
        <a:ext cx="5218647" cy="991543"/>
      </dsp:txXfrm>
    </dsp:sp>
    <dsp:sp modelId="{A9B851B5-59A3-40DC-AD6A-EDC356A065A2}">
      <dsp:nvSpPr>
        <dsp:cNvPr id="0" name=""/>
        <dsp:cNvSpPr/>
      </dsp:nvSpPr>
      <dsp:spPr>
        <a:xfrm>
          <a:off x="1646243" y="1821251"/>
          <a:ext cx="3252261" cy="991543"/>
        </a:xfrm>
        <a:prstGeom prst="rect">
          <a:avLst/>
        </a:prstGeom>
        <a:solidFill>
          <a:srgbClr val="22E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>
              <a:solidFill>
                <a:schemeClr val="tx1"/>
              </a:solidFill>
            </a:rPr>
            <a:t>Compose Message</a:t>
          </a:r>
        </a:p>
      </dsp:txBody>
      <dsp:txXfrm>
        <a:off x="1646243" y="1821251"/>
        <a:ext cx="3252261" cy="991543"/>
      </dsp:txXfrm>
    </dsp:sp>
    <dsp:sp modelId="{4CE7CBE3-8913-40BC-AB76-07BA0289CBEE}">
      <dsp:nvSpPr>
        <dsp:cNvPr id="0" name=""/>
        <dsp:cNvSpPr/>
      </dsp:nvSpPr>
      <dsp:spPr>
        <a:xfrm>
          <a:off x="5548957" y="1201537"/>
          <a:ext cx="3252261" cy="991543"/>
        </a:xfrm>
        <a:prstGeom prst="rect">
          <a:avLst/>
        </a:prstGeom>
        <a:solidFill>
          <a:srgbClr val="22E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>
              <a:solidFill>
                <a:schemeClr val="tx1"/>
              </a:solidFill>
            </a:rPr>
            <a:t>Subject</a:t>
          </a:r>
        </a:p>
      </dsp:txBody>
      <dsp:txXfrm>
        <a:off x="5548957" y="1201537"/>
        <a:ext cx="3252261" cy="991543"/>
      </dsp:txXfrm>
    </dsp:sp>
    <dsp:sp modelId="{EC4947AE-5F2F-447E-A94E-D01E29FC7626}">
      <dsp:nvSpPr>
        <dsp:cNvPr id="0" name=""/>
        <dsp:cNvSpPr/>
      </dsp:nvSpPr>
      <dsp:spPr>
        <a:xfrm>
          <a:off x="5548957" y="2440966"/>
          <a:ext cx="3252261" cy="991543"/>
        </a:xfrm>
        <a:prstGeom prst="rect">
          <a:avLst/>
        </a:prstGeom>
        <a:solidFill>
          <a:srgbClr val="22E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>
              <a:solidFill>
                <a:schemeClr val="tx1"/>
              </a:solidFill>
            </a:rPr>
            <a:t>Body</a:t>
          </a:r>
        </a:p>
      </dsp:txBody>
      <dsp:txXfrm>
        <a:off x="5548957" y="2440966"/>
        <a:ext cx="3252261" cy="991543"/>
      </dsp:txXfrm>
    </dsp:sp>
    <dsp:sp modelId="{FA56C8F3-C3F5-4789-8F84-8453C14EC034}">
      <dsp:nvSpPr>
        <dsp:cNvPr id="0" name=""/>
        <dsp:cNvSpPr/>
      </dsp:nvSpPr>
      <dsp:spPr>
        <a:xfrm>
          <a:off x="1646243" y="3680395"/>
          <a:ext cx="3252261" cy="991543"/>
        </a:xfrm>
        <a:prstGeom prst="rect">
          <a:avLst/>
        </a:prstGeom>
        <a:solidFill>
          <a:srgbClr val="22E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>
              <a:solidFill>
                <a:schemeClr val="tx1"/>
              </a:solidFill>
            </a:rPr>
            <a:t> Inbox / Outbox</a:t>
          </a:r>
        </a:p>
      </dsp:txBody>
      <dsp:txXfrm>
        <a:off x="1646243" y="3680395"/>
        <a:ext cx="3252261" cy="991543"/>
      </dsp:txXfrm>
    </dsp:sp>
    <dsp:sp modelId="{A90A33F1-5889-4397-B5C1-64C4AEB922D3}">
      <dsp:nvSpPr>
        <dsp:cNvPr id="0" name=""/>
        <dsp:cNvSpPr/>
      </dsp:nvSpPr>
      <dsp:spPr>
        <a:xfrm>
          <a:off x="5548957" y="3680395"/>
          <a:ext cx="3252261" cy="991543"/>
        </a:xfrm>
        <a:prstGeom prst="rect">
          <a:avLst/>
        </a:prstGeom>
        <a:solidFill>
          <a:srgbClr val="22E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>
              <a:solidFill>
                <a:schemeClr val="tx1"/>
              </a:solidFill>
            </a:rPr>
            <a:t>Open Message</a:t>
          </a:r>
        </a:p>
      </dsp:txBody>
      <dsp:txXfrm>
        <a:off x="5548957" y="3680395"/>
        <a:ext cx="3252261" cy="991543"/>
      </dsp:txXfrm>
    </dsp:sp>
    <dsp:sp modelId="{0CA062B6-36CC-4B73-8B02-0C87D58AAE9C}">
      <dsp:nvSpPr>
        <dsp:cNvPr id="0" name=""/>
        <dsp:cNvSpPr/>
      </dsp:nvSpPr>
      <dsp:spPr>
        <a:xfrm>
          <a:off x="9252274" y="3680395"/>
          <a:ext cx="3252261" cy="991543"/>
        </a:xfrm>
        <a:prstGeom prst="rect">
          <a:avLst/>
        </a:prstGeom>
        <a:solidFill>
          <a:srgbClr val="22E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>
              <a:solidFill>
                <a:schemeClr val="tx1"/>
              </a:solidFill>
            </a:rPr>
            <a:t>Reply</a:t>
          </a:r>
        </a:p>
      </dsp:txBody>
      <dsp:txXfrm>
        <a:off x="9252274" y="3680395"/>
        <a:ext cx="3252261" cy="991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066520" cy="2171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387168" y="0"/>
            <a:ext cx="14066520" cy="2171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372100" y="3257550"/>
            <a:ext cx="21717000" cy="16287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46120" y="20631150"/>
            <a:ext cx="25968960" cy="1954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254762"/>
            <a:ext cx="14066520" cy="2171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387168" y="41254762"/>
            <a:ext cx="14066520" cy="2171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5700"/>
            </a:lvl1pPr>
          </a:lstStyle>
          <a:p>
            <a:fld id="{A0ED0789-0253-4D9F-9F8C-43AB8EE809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17778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5700">
                <a:solidFill>
                  <a:schemeClr val="tx1"/>
                </a:solidFill>
                <a:latin typeface="Arial" charset="0"/>
              </a:defRPr>
            </a:lvl1pPr>
            <a:lvl2pPr marL="3523663" indent="-1355255">
              <a:spcBef>
                <a:spcPct val="30000"/>
              </a:spcBef>
              <a:defRPr sz="5700">
                <a:solidFill>
                  <a:schemeClr val="tx1"/>
                </a:solidFill>
                <a:latin typeface="Arial" charset="0"/>
              </a:defRPr>
            </a:lvl2pPr>
            <a:lvl3pPr marL="5421020" indent="-1084204">
              <a:spcBef>
                <a:spcPct val="30000"/>
              </a:spcBef>
              <a:defRPr sz="5700">
                <a:solidFill>
                  <a:schemeClr val="tx1"/>
                </a:solidFill>
                <a:latin typeface="Arial" charset="0"/>
              </a:defRPr>
            </a:lvl3pPr>
            <a:lvl4pPr marL="7589429" indent="-1084204">
              <a:spcBef>
                <a:spcPct val="30000"/>
              </a:spcBef>
              <a:defRPr sz="5700">
                <a:solidFill>
                  <a:schemeClr val="tx1"/>
                </a:solidFill>
                <a:latin typeface="Arial" charset="0"/>
              </a:defRPr>
            </a:lvl4pPr>
            <a:lvl5pPr marL="9757837" indent="-1084204">
              <a:spcBef>
                <a:spcPct val="30000"/>
              </a:spcBef>
              <a:defRPr sz="5700">
                <a:solidFill>
                  <a:schemeClr val="tx1"/>
                </a:solidFill>
                <a:latin typeface="Arial" charset="0"/>
              </a:defRPr>
            </a:lvl5pPr>
            <a:lvl6pPr marL="11926245" indent="-1084204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charset="0"/>
              </a:defRPr>
            </a:lvl6pPr>
            <a:lvl7pPr marL="14094653" indent="-1084204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charset="0"/>
              </a:defRPr>
            </a:lvl7pPr>
            <a:lvl8pPr marL="16263061" indent="-1084204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charset="0"/>
              </a:defRPr>
            </a:lvl8pPr>
            <a:lvl9pPr marL="18431469" indent="-1084204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94B280C4-2618-4DD2-989F-6DA415C0DB01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580C80-D532-4989-B1B5-E5A8E6CDC5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855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58479-435D-42E5-92FA-70CA6B2F22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5622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E4E2D-038F-4C33-A80F-A42A724A56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79654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4204F-F400-433E-8CCB-933EA19BBA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7650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34EAC-5327-4AA7-A963-10A7F5610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1171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6DB83-DB5E-4B53-A9E8-B4F43CDA6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9022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EF8B3-D401-4994-9BDD-30563D1448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0677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15C1C-CBDF-4C5F-9FE4-A4A636C82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4745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F8966B-A693-4529-8506-53B5484CF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6472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33D6CB-C7F6-4286-9BD9-592082FC8C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606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8EDAF-BF17-416F-8CFB-23DE01715A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1987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EB6A1-0148-4476-B418-89816D1E7A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8611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8350"/>
            <a:ext cx="10242550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7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8350"/>
            <a:ext cx="13900150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8350"/>
            <a:ext cx="10242550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100"/>
            </a:lvl1pPr>
          </a:lstStyle>
          <a:p>
            <a:fld id="{3C1B0FD4-4DC7-4D7F-9346-08FA44C3BC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9pPr>
    </p:titleStyle>
    <p:bodyStyle>
      <a:lvl1pPr marL="1762125" indent="-1762125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5338" indent="-1171575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228013" indent="-117316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2275" indent="-1176338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94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66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38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110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7.jpeg"/><Relationship Id="rId18" Type="http://schemas.openxmlformats.org/officeDocument/2006/relationships/image" Target="../media/image8.jpeg"/><Relationship Id="rId26" Type="http://schemas.microsoft.com/office/2007/relationships/diagramDrawing" Target="../diagrams/drawing1.xml"/><Relationship Id="rId3" Type="http://schemas.openxmlformats.org/officeDocument/2006/relationships/image" Target="../media/image1.jpeg"/><Relationship Id="rId21" Type="http://schemas.openxmlformats.org/officeDocument/2006/relationships/image" Target="../media/image11.png"/><Relationship Id="rId7" Type="http://schemas.openxmlformats.org/officeDocument/2006/relationships/diagramLayout" Target="../diagrams/layout1.xml"/><Relationship Id="rId12" Type="http://schemas.openxmlformats.org/officeDocument/2006/relationships/image" Target="../media/image6.png"/><Relationship Id="rId17" Type="http://schemas.openxmlformats.org/officeDocument/2006/relationships/diagramColors" Target="../diagrams/colors2.xml"/><Relationship Id="rId25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2.xm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1.xml"/><Relationship Id="rId11" Type="http://schemas.openxmlformats.org/officeDocument/2006/relationships/image" Target="../media/image5.png"/><Relationship Id="rId24" Type="http://schemas.microsoft.com/office/2007/relationships/hdphoto" Target="../media/hdphoto1.wdp"/><Relationship Id="rId5" Type="http://schemas.openxmlformats.org/officeDocument/2006/relationships/image" Target="../media/image3.png"/><Relationship Id="rId15" Type="http://schemas.openxmlformats.org/officeDocument/2006/relationships/diagramLayout" Target="../diagrams/layout2.xml"/><Relationship Id="rId10" Type="http://schemas.openxmlformats.org/officeDocument/2006/relationships/image" Target="../media/image4.png"/><Relationship Id="rId19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Relationship Id="rId14" Type="http://schemas.openxmlformats.org/officeDocument/2006/relationships/diagramData" Target="../diagrams/data2.xml"/><Relationship Id="rId27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E3CC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Grp="1" noChangeArrowheads="1"/>
          </p:cNvSpPr>
          <p:nvPr>
            <p:ph type="title"/>
          </p:nvPr>
        </p:nvSpPr>
        <p:spPr>
          <a:xfrm>
            <a:off x="1219200" y="1219200"/>
            <a:ext cx="41357886" cy="5486400"/>
          </a:xfrm>
          <a:prstGeom prst="roundRect">
            <a:avLst/>
          </a:prstGeom>
          <a:solidFill>
            <a:schemeClr val="bg1"/>
          </a:solidFill>
          <a:ln w="203200" cap="flat">
            <a:solidFill>
              <a:srgbClr val="E32237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11300" b="1" dirty="0">
                <a:solidFill>
                  <a:srgbClr val="CA4756"/>
                </a:solidFill>
                <a:latin typeface="Lucida Bright" pitchFamily="18" charset="0"/>
              </a:rPr>
              <a:t>Secure Software Development</a:t>
            </a:r>
            <a:r>
              <a:rPr lang="en-US" altLang="en-US" sz="6000" dirty="0">
                <a:solidFill>
                  <a:srgbClr val="CA4756"/>
                </a:solidFill>
                <a:latin typeface="Lucida Bright" pitchFamily="18" charset="0"/>
              </a:rPr>
              <a:t/>
            </a:r>
            <a:br>
              <a:rPr lang="en-US" altLang="en-US" sz="6000" dirty="0">
                <a:solidFill>
                  <a:srgbClr val="CA4756"/>
                </a:solidFill>
                <a:latin typeface="Lucida Bright" pitchFamily="18" charset="0"/>
              </a:rPr>
            </a:br>
            <a:r>
              <a:rPr lang="en-US" altLang="en-US" sz="7200" dirty="0">
                <a:solidFill>
                  <a:srgbClr val="CA4756"/>
                </a:solidFill>
                <a:latin typeface="Lucida Bright" pitchFamily="18" charset="0"/>
              </a:rPr>
              <a:t>Eli Rolfes</a:t>
            </a:r>
            <a:r>
              <a:rPr lang="en-US" altLang="en-US" sz="7200" i="1" dirty="0">
                <a:solidFill>
                  <a:srgbClr val="CA4756"/>
                </a:solidFill>
                <a:latin typeface="Lucida Bright" pitchFamily="18" charset="0"/>
              </a:rPr>
              <a:t/>
            </a:r>
            <a:br>
              <a:rPr lang="en-US" altLang="en-US" sz="7200" i="1" dirty="0">
                <a:solidFill>
                  <a:srgbClr val="CA4756"/>
                </a:solidFill>
                <a:latin typeface="Lucida Bright" pitchFamily="18" charset="0"/>
              </a:rPr>
            </a:br>
            <a:r>
              <a:rPr lang="en-US" altLang="en-US" sz="7200" dirty="0">
                <a:solidFill>
                  <a:srgbClr val="CA4756"/>
                </a:solidFill>
                <a:latin typeface="Lucida Bright" pitchFamily="18" charset="0"/>
              </a:rPr>
              <a:t>Holmes High School, Algebra II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xmlns="" id="{93D6B2EC-D645-451D-86A8-AED2CED21B72}"/>
              </a:ext>
            </a:extLst>
          </p:cNvPr>
          <p:cNvSpPr/>
          <p:nvPr/>
        </p:nvSpPr>
        <p:spPr bwMode="auto">
          <a:xfrm>
            <a:off x="28835685" y="7315200"/>
            <a:ext cx="13741401" cy="24574500"/>
          </a:xfrm>
          <a:prstGeom prst="roundRect">
            <a:avLst/>
          </a:prstGeom>
          <a:gradFill>
            <a:gsLst>
              <a:gs pos="0">
                <a:srgbClr val="CA4756">
                  <a:alpha val="25000"/>
                  <a:lumMod val="84000"/>
                  <a:lumOff val="16000"/>
                </a:srgbClr>
              </a:gs>
              <a:gs pos="100000">
                <a:schemeClr val="bg1"/>
              </a:gs>
            </a:gsLst>
            <a:lin ang="5400000" scaled="0"/>
          </a:gradFill>
          <a:ln w="165100" cap="flat" cmpd="sng" algn="ctr">
            <a:solidFill>
              <a:srgbClr val="E3223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xmlns="" id="{10E4EDAB-6230-48E0-A527-C8A9019EF396}"/>
              </a:ext>
            </a:extLst>
          </p:cNvPr>
          <p:cNvSpPr/>
          <p:nvPr/>
        </p:nvSpPr>
        <p:spPr bwMode="auto">
          <a:xfrm>
            <a:off x="15087600" y="7315200"/>
            <a:ext cx="13741401" cy="24574500"/>
          </a:xfrm>
          <a:prstGeom prst="roundRect">
            <a:avLst/>
          </a:prstGeom>
          <a:gradFill>
            <a:gsLst>
              <a:gs pos="0">
                <a:srgbClr val="CA4756">
                  <a:alpha val="25000"/>
                  <a:lumMod val="84000"/>
                  <a:lumOff val="16000"/>
                </a:srgbClr>
              </a:gs>
              <a:gs pos="100000">
                <a:schemeClr val="bg1"/>
              </a:gs>
            </a:gsLst>
            <a:lin ang="5400000" scaled="0"/>
          </a:gradFill>
          <a:ln w="165100" cap="flat" cmpd="sng" algn="ctr">
            <a:solidFill>
              <a:srgbClr val="E3223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="" id="{F199E6E7-FD7E-4A08-A9DE-E23D32772C92}"/>
              </a:ext>
            </a:extLst>
          </p:cNvPr>
          <p:cNvSpPr>
            <a:spLocks/>
          </p:cNvSpPr>
          <p:nvPr/>
        </p:nvSpPr>
        <p:spPr bwMode="auto">
          <a:xfrm>
            <a:off x="1219200" y="7315200"/>
            <a:ext cx="13741401" cy="24574500"/>
          </a:xfrm>
          <a:prstGeom prst="roundRect">
            <a:avLst/>
          </a:prstGeom>
          <a:gradFill>
            <a:gsLst>
              <a:gs pos="0">
                <a:srgbClr val="CA4756">
                  <a:alpha val="25000"/>
                  <a:lumMod val="84000"/>
                  <a:lumOff val="16000"/>
                </a:srgbClr>
              </a:gs>
              <a:gs pos="100000">
                <a:schemeClr val="bg1"/>
              </a:gs>
            </a:gsLst>
            <a:lin ang="5400000" scaled="1"/>
          </a:gradFill>
          <a:ln w="165100" cap="flat" cmpd="sng" algn="ctr">
            <a:solidFill>
              <a:srgbClr val="E3223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2631382" y="16916400"/>
            <a:ext cx="6375382" cy="60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71433" tIns="85716" rIns="171433" bIns="85716">
            <a:spAutoFit/>
          </a:bodyPr>
          <a:lstStyle>
            <a:lvl1pPr defTabSz="4703763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>
              <a:spcBef>
                <a:spcPct val="20000"/>
              </a:spcBef>
              <a:buChar char="•"/>
              <a:defRPr sz="1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Figure 1: Total Number of Websites</a:t>
            </a:r>
          </a:p>
        </p:txBody>
      </p:sp>
      <p:pic>
        <p:nvPicPr>
          <p:cNvPr id="308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0770" y="1364252"/>
            <a:ext cx="4953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77600" y="2543176"/>
            <a:ext cx="21082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C30ADF3E-0748-4590-8EA3-FF6B581AF8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1228" y="9753600"/>
            <a:ext cx="10121763" cy="7188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930D0E77-1FE7-430B-ACD7-078A9624FA59}"/>
              </a:ext>
            </a:extLst>
          </p:cNvPr>
          <p:cNvSpPr/>
          <p:nvPr/>
        </p:nvSpPr>
        <p:spPr bwMode="auto">
          <a:xfrm>
            <a:off x="2209800" y="8084895"/>
            <a:ext cx="11887200" cy="1143000"/>
          </a:xfrm>
          <a:prstGeom prst="roundRect">
            <a:avLst/>
          </a:prstGeom>
          <a:solidFill>
            <a:srgbClr val="E3223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Bright" panose="02040602050505020304" pitchFamily="18" charset="0"/>
              </a:rPr>
              <a:t>Web Application Security</a:t>
            </a:r>
          </a:p>
        </p:txBody>
      </p:sp>
      <p:sp>
        <p:nvSpPr>
          <p:cNvPr id="34" name="Arrow: Bent-Up 33">
            <a:extLst>
              <a:ext uri="{FF2B5EF4-FFF2-40B4-BE49-F238E27FC236}">
                <a16:creationId xmlns:a16="http://schemas.microsoft.com/office/drawing/2014/main" xmlns="" id="{52F7F874-45A4-4A9F-8E9D-12224465DCF7}"/>
              </a:ext>
            </a:extLst>
          </p:cNvPr>
          <p:cNvSpPr/>
          <p:nvPr/>
        </p:nvSpPr>
        <p:spPr bwMode="auto">
          <a:xfrm rot="10800000">
            <a:off x="1631552" y="15942618"/>
            <a:ext cx="1073447" cy="1856763"/>
          </a:xfrm>
          <a:prstGeom prst="bentUpArrow">
            <a:avLst/>
          </a:prstGeom>
          <a:solidFill>
            <a:srgbClr val="E3223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: Single Corner Snipped 19">
            <a:extLst>
              <a:ext uri="{FF2B5EF4-FFF2-40B4-BE49-F238E27FC236}">
                <a16:creationId xmlns:a16="http://schemas.microsoft.com/office/drawing/2014/main" xmlns="" id="{4EDCB25A-B136-48E4-80A9-D2BFCCBF8753}"/>
              </a:ext>
            </a:extLst>
          </p:cNvPr>
          <p:cNvSpPr/>
          <p:nvPr/>
        </p:nvSpPr>
        <p:spPr bwMode="auto">
          <a:xfrm>
            <a:off x="1855390" y="17754600"/>
            <a:ext cx="5768380" cy="2457183"/>
          </a:xfrm>
          <a:prstGeom prst="snip1Rect">
            <a:avLst/>
          </a:prstGeom>
          <a:solidFill>
            <a:srgbClr val="22E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: Single Corner Snipped 35">
            <a:extLst>
              <a:ext uri="{FF2B5EF4-FFF2-40B4-BE49-F238E27FC236}">
                <a16:creationId xmlns:a16="http://schemas.microsoft.com/office/drawing/2014/main" xmlns="" id="{88F214DB-0E27-435F-84E6-37ADE34F12C8}"/>
              </a:ext>
            </a:extLst>
          </p:cNvPr>
          <p:cNvSpPr/>
          <p:nvPr/>
        </p:nvSpPr>
        <p:spPr bwMode="auto">
          <a:xfrm>
            <a:off x="8382000" y="17799382"/>
            <a:ext cx="5768380" cy="2457183"/>
          </a:xfrm>
          <a:prstGeom prst="snip1Rect">
            <a:avLst/>
          </a:prstGeom>
          <a:solidFill>
            <a:srgbClr val="22E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Lucida Bright" panose="020406020505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 other words, there are over </a:t>
            </a:r>
            <a:r>
              <a:rPr lang="en-US" sz="3200" u="sng" dirty="0">
                <a:latin typeface="Lucida Bright" panose="020406020505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7,000,000</a:t>
            </a:r>
            <a:r>
              <a:rPr lang="en-US" sz="3200" dirty="0">
                <a:latin typeface="Lucida Bright" panose="020406020505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vulnerable websites (XSS).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F47D06B-C76A-4D6E-B9D9-5FD0B8FE2DAA}"/>
              </a:ext>
            </a:extLst>
          </p:cNvPr>
          <p:cNvSpPr txBox="1"/>
          <p:nvPr/>
        </p:nvSpPr>
        <p:spPr>
          <a:xfrm>
            <a:off x="1855390" y="17978196"/>
            <a:ext cx="5817990" cy="20621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dirty="0">
                <a:latin typeface="Lucida Bright" panose="020406020505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According to </a:t>
            </a:r>
            <a:r>
              <a:rPr lang="en-US" sz="3200" dirty="0" err="1">
                <a:latin typeface="Lucida Bright" panose="020406020505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SiteLock</a:t>
            </a:r>
            <a:r>
              <a:rPr lang="en-US" sz="3200" dirty="0">
                <a:latin typeface="Lucida Bright" panose="020406020505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latin typeface="Lucida Bright" panose="020406020505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4.44%</a:t>
            </a:r>
            <a:r>
              <a:rPr lang="en-US" sz="3200" dirty="0">
                <a:latin typeface="Lucida Bright" panose="020406020505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of websites have at least one cross-site scripting (XSS) vulnerability.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xmlns="" id="{A1E38AC4-91D5-4C1E-8ADB-32736C5C5AA4}"/>
              </a:ext>
            </a:extLst>
          </p:cNvPr>
          <p:cNvSpPr/>
          <p:nvPr/>
        </p:nvSpPr>
        <p:spPr bwMode="auto">
          <a:xfrm>
            <a:off x="2133600" y="20647523"/>
            <a:ext cx="11887200" cy="1143000"/>
          </a:xfrm>
          <a:prstGeom prst="roundRect">
            <a:avLst/>
          </a:prstGeom>
          <a:solidFill>
            <a:srgbClr val="E3223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Bright" panose="02040602050505020304" pitchFamily="18" charset="0"/>
              </a:rPr>
              <a:t>XSS Research</a:t>
            </a:r>
          </a:p>
        </p:txBody>
      </p:sp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xmlns="" id="{C07A5A6A-1949-4455-80C1-EFCDC8ADE0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458896676"/>
              </p:ext>
            </p:extLst>
          </p:nvPr>
        </p:nvGraphicFramePr>
        <p:xfrm>
          <a:off x="-1781303" y="21867848"/>
          <a:ext cx="11611103" cy="9626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026" name="Picture 2" descr="Image result for itrust logo">
            <a:extLst>
              <a:ext uri="{FF2B5EF4-FFF2-40B4-BE49-F238E27FC236}">
                <a16:creationId xmlns:a16="http://schemas.microsoft.com/office/drawing/2014/main" xmlns="" id="{696916BD-0298-44C0-8625-88C95C8BE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9204" y="21994338"/>
            <a:ext cx="3754851" cy="250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allout: Line with Accent Bar 25">
            <a:extLst>
              <a:ext uri="{FF2B5EF4-FFF2-40B4-BE49-F238E27FC236}">
                <a16:creationId xmlns:a16="http://schemas.microsoft.com/office/drawing/2014/main" xmlns="" id="{B58A0C9B-6283-487E-B76F-4F5B7AD86F6E}"/>
              </a:ext>
            </a:extLst>
          </p:cNvPr>
          <p:cNvSpPr/>
          <p:nvPr/>
        </p:nvSpPr>
        <p:spPr bwMode="auto">
          <a:xfrm>
            <a:off x="10577813" y="22229964"/>
            <a:ext cx="3109036" cy="1429164"/>
          </a:xfrm>
          <a:prstGeom prst="accentCallout1">
            <a:avLst>
              <a:gd name="adj1" fmla="val 18750"/>
              <a:gd name="adj2" fmla="val -8333"/>
              <a:gd name="adj3" fmla="val 45221"/>
              <a:gd name="adj4" fmla="val -3764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Bright" panose="02040602050505020304" pitchFamily="18" charset="0"/>
              </a:rPr>
              <a:t>Work was done in a local sandbox server</a:t>
            </a:r>
          </a:p>
        </p:txBody>
      </p:sp>
      <p:pic>
        <p:nvPicPr>
          <p:cNvPr id="29" name="Picture 28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C0CB6886-A1AB-46D6-92B2-87702227F6F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5363" y="29842200"/>
            <a:ext cx="2758954" cy="1648539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1C6F55A-11EA-4490-AEB9-767EDA7181C3}"/>
              </a:ext>
            </a:extLst>
          </p:cNvPr>
          <p:cNvSpPr txBox="1"/>
          <p:nvPr/>
        </p:nvSpPr>
        <p:spPr>
          <a:xfrm>
            <a:off x="2923175" y="23698200"/>
            <a:ext cx="24870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Lucida Bright" panose="02040602050505020304" pitchFamily="18" charset="0"/>
              </a:rPr>
              <a:t>Request an appointment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6FDE39B6-1759-43AA-BF86-FD9ED54AEEFA}"/>
              </a:ext>
            </a:extLst>
          </p:cNvPr>
          <p:cNvSpPr txBox="1"/>
          <p:nvPr/>
        </p:nvSpPr>
        <p:spPr>
          <a:xfrm>
            <a:off x="2923175" y="28422600"/>
            <a:ext cx="24870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Lucida Bright" panose="02040602050505020304" pitchFamily="18" charset="0"/>
              </a:rPr>
              <a:t>View </a:t>
            </a:r>
          </a:p>
          <a:p>
            <a:r>
              <a:rPr lang="en-US" sz="2800" dirty="0">
                <a:latin typeface="Lucida Bright" panose="02040602050505020304" pitchFamily="18" charset="0"/>
              </a:rPr>
              <a:t>appointment requests</a:t>
            </a:r>
          </a:p>
        </p:txBody>
      </p:sp>
      <p:sp>
        <p:nvSpPr>
          <p:cNvPr id="38" name="Callout: Double Bent Line with Accent Bar 37">
            <a:extLst>
              <a:ext uri="{FF2B5EF4-FFF2-40B4-BE49-F238E27FC236}">
                <a16:creationId xmlns:a16="http://schemas.microsoft.com/office/drawing/2014/main" xmlns="" id="{A56F68D2-AFD4-41DC-92DD-4A31A715A0A4}"/>
              </a:ext>
            </a:extLst>
          </p:cNvPr>
          <p:cNvSpPr/>
          <p:nvPr/>
        </p:nvSpPr>
        <p:spPr bwMode="auto">
          <a:xfrm>
            <a:off x="7315200" y="26922052"/>
            <a:ext cx="2514600" cy="2613769"/>
          </a:xfrm>
          <a:prstGeom prst="accent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1938"/>
              <a:gd name="adj8" fmla="val -96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703763" eaLnBrk="1" hangingPunct="1"/>
            <a:r>
              <a:rPr lang="en-US" sz="2800" dirty="0">
                <a:latin typeface="Lucida Bright" panose="02040602050505020304" pitchFamily="18" charset="0"/>
              </a:rPr>
              <a:t>Injected code displayed pop-up boxes with the message “XSS”</a:t>
            </a:r>
          </a:p>
        </p:txBody>
      </p:sp>
      <p:sp>
        <p:nvSpPr>
          <p:cNvPr id="4" name="Callout: Line with Accent Bar 3">
            <a:extLst>
              <a:ext uri="{FF2B5EF4-FFF2-40B4-BE49-F238E27FC236}">
                <a16:creationId xmlns:a16="http://schemas.microsoft.com/office/drawing/2014/main" xmlns="" id="{A69A4D5C-924C-456B-A237-66040F42797A}"/>
              </a:ext>
            </a:extLst>
          </p:cNvPr>
          <p:cNvSpPr/>
          <p:nvPr/>
        </p:nvSpPr>
        <p:spPr bwMode="auto">
          <a:xfrm>
            <a:off x="8763001" y="24401132"/>
            <a:ext cx="5943600" cy="2214542"/>
          </a:xfrm>
          <a:prstGeom prst="accentCallout1">
            <a:avLst>
              <a:gd name="adj1" fmla="val 18750"/>
              <a:gd name="adj2" fmla="val -8333"/>
              <a:gd name="adj3" fmla="val 66182"/>
              <a:gd name="adj4" fmla="val -3085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703763" eaLnBrk="1" hangingPunct="1"/>
            <a:r>
              <a:rPr lang="en-US" sz="2800" dirty="0">
                <a:latin typeface="Lucida Bright" panose="02040602050505020304" pitchFamily="18" charset="0"/>
              </a:rPr>
              <a:t>Insights from human intuition are used to help computer algorithms detect vulnerabilities in web applications where code can be injected.</a:t>
            </a:r>
          </a:p>
        </p:txBody>
      </p:sp>
      <p:pic>
        <p:nvPicPr>
          <p:cNvPr id="32" name="Shape 157">
            <a:extLst>
              <a:ext uri="{FF2B5EF4-FFF2-40B4-BE49-F238E27FC236}">
                <a16:creationId xmlns:a16="http://schemas.microsoft.com/office/drawing/2014/main" xmlns="" id="{EBE438D5-35B7-4163-B9E1-1B0BEC791CE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5969914" y="24339286"/>
            <a:ext cx="11951372" cy="679548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xmlns="" id="{9688E97C-E8EF-4DC3-82B1-05729C9DC254}"/>
              </a:ext>
            </a:extLst>
          </p:cNvPr>
          <p:cNvSpPr/>
          <p:nvPr/>
        </p:nvSpPr>
        <p:spPr bwMode="auto">
          <a:xfrm>
            <a:off x="16002000" y="22974753"/>
            <a:ext cx="11887200" cy="1143000"/>
          </a:xfrm>
          <a:prstGeom prst="roundRect">
            <a:avLst/>
          </a:prstGeom>
          <a:solidFill>
            <a:srgbClr val="E3223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Bright" panose="02040602050505020304" pitchFamily="18" charset="0"/>
              </a:rPr>
              <a:t>Engineering Design Process</a:t>
            </a:r>
          </a:p>
        </p:txBody>
      </p:sp>
      <p:pic>
        <p:nvPicPr>
          <p:cNvPr id="3" name="Picture 2" descr="Image result for holmes high school logo">
            <a:extLst>
              <a:ext uri="{FF2B5EF4-FFF2-40B4-BE49-F238E27FC236}">
                <a16:creationId xmlns:a16="http://schemas.microsoft.com/office/drawing/2014/main" xmlns="" id="{A6F9D0CD-6CD7-49EC-863C-1607F035A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1323" y="3976954"/>
            <a:ext cx="1905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xmlns="" id="{54EA466E-D8CE-4B0A-9C95-1EAD03CDF086}"/>
              </a:ext>
            </a:extLst>
          </p:cNvPr>
          <p:cNvSpPr/>
          <p:nvPr/>
        </p:nvSpPr>
        <p:spPr bwMode="auto">
          <a:xfrm>
            <a:off x="16002000" y="8084895"/>
            <a:ext cx="11887200" cy="1143000"/>
          </a:xfrm>
          <a:prstGeom prst="roundRect">
            <a:avLst/>
          </a:prstGeom>
          <a:solidFill>
            <a:srgbClr val="E3223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chemeClr val="bg1"/>
                </a:solidFill>
                <a:latin typeface="Lucida Bright" panose="02040602050505020304" pitchFamily="18" charset="0"/>
              </a:rPr>
              <a:t>Decision-making Algorithms</a:t>
            </a: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Bright" panose="02040602050505020304" pitchFamily="18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38CB8F25-8C8C-4F90-9E82-202C601D30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25857795"/>
              </p:ext>
            </p:extLst>
          </p:nvPr>
        </p:nvGraphicFramePr>
        <p:xfrm>
          <a:off x="16019220" y="9227895"/>
          <a:ext cx="12708180" cy="649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57" name="Arrow: Bent-Up 56">
            <a:extLst>
              <a:ext uri="{FF2B5EF4-FFF2-40B4-BE49-F238E27FC236}">
                <a16:creationId xmlns:a16="http://schemas.microsoft.com/office/drawing/2014/main" xmlns="" id="{4BF00288-8CF8-4DF9-A441-8D3EC4800372}"/>
              </a:ext>
            </a:extLst>
          </p:cNvPr>
          <p:cNvSpPr/>
          <p:nvPr/>
        </p:nvSpPr>
        <p:spPr bwMode="auto">
          <a:xfrm rot="10800000" flipH="1">
            <a:off x="12989775" y="16095018"/>
            <a:ext cx="1073447" cy="1856763"/>
          </a:xfrm>
          <a:prstGeom prst="bentUpArrow">
            <a:avLst/>
          </a:prstGeom>
          <a:solidFill>
            <a:srgbClr val="E3223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Callout: Line with Accent Bar 51">
            <a:extLst>
              <a:ext uri="{FF2B5EF4-FFF2-40B4-BE49-F238E27FC236}">
                <a16:creationId xmlns:a16="http://schemas.microsoft.com/office/drawing/2014/main" xmlns="" id="{00D9BD08-E0A0-42B4-A8F6-ECBB5D707926}"/>
              </a:ext>
            </a:extLst>
          </p:cNvPr>
          <p:cNvSpPr/>
          <p:nvPr/>
        </p:nvSpPr>
        <p:spPr bwMode="auto">
          <a:xfrm rot="5400000">
            <a:off x="21207755" y="10463555"/>
            <a:ext cx="1475689" cy="11887200"/>
          </a:xfrm>
          <a:prstGeom prst="accentCallout1">
            <a:avLst>
              <a:gd name="adj1" fmla="val 15191"/>
              <a:gd name="adj2" fmla="val -1958"/>
              <a:gd name="adj3" fmla="val 15262"/>
              <a:gd name="adj4" fmla="val -626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703763" eaLnBrk="1" hangingPunct="1"/>
            <a:r>
              <a:rPr lang="en-US" sz="3600" dirty="0">
                <a:latin typeface="Lucida Bright" panose="02040602050505020304" pitchFamily="18" charset="0"/>
              </a:rPr>
              <a:t>Capturing the intuitive nature of human decision-making pathways applies beyond web applications.</a:t>
            </a:r>
          </a:p>
        </p:txBody>
      </p:sp>
      <p:sp>
        <p:nvSpPr>
          <p:cNvPr id="65" name="Callout: Line with Accent Bar 64">
            <a:extLst>
              <a:ext uri="{FF2B5EF4-FFF2-40B4-BE49-F238E27FC236}">
                <a16:creationId xmlns:a16="http://schemas.microsoft.com/office/drawing/2014/main" xmlns="" id="{9004AAFD-A789-4964-89CF-3C18CF37BFB2}"/>
              </a:ext>
            </a:extLst>
          </p:cNvPr>
          <p:cNvSpPr/>
          <p:nvPr/>
        </p:nvSpPr>
        <p:spPr bwMode="auto">
          <a:xfrm rot="5400000" flipH="1">
            <a:off x="21207754" y="12063754"/>
            <a:ext cx="1475692" cy="11887200"/>
          </a:xfrm>
          <a:prstGeom prst="accentCallout1">
            <a:avLst>
              <a:gd name="adj1" fmla="val 88471"/>
              <a:gd name="adj2" fmla="val 118937"/>
              <a:gd name="adj3" fmla="val 88541"/>
              <a:gd name="adj4" fmla="val 6106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703763" eaLnBrk="1" hangingPunct="1"/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5B793146-07E6-479D-A02D-FF8AB876C8AB}"/>
              </a:ext>
            </a:extLst>
          </p:cNvPr>
          <p:cNvSpPr txBox="1"/>
          <p:nvPr/>
        </p:nvSpPr>
        <p:spPr>
          <a:xfrm>
            <a:off x="34442400" y="4738668"/>
            <a:ext cx="7026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Lucida Bright" panose="02040602050505020304" pitchFamily="18" charset="0"/>
              </a:rPr>
              <a:t>RET is funded by the National Science Foundation, grant # EEC-1710826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xmlns="" id="{AE2BC674-523A-4FE0-8750-179403E3D3F4}"/>
              </a:ext>
            </a:extLst>
          </p:cNvPr>
          <p:cNvSpPr/>
          <p:nvPr/>
        </p:nvSpPr>
        <p:spPr bwMode="auto">
          <a:xfrm>
            <a:off x="29918891" y="8084895"/>
            <a:ext cx="11887200" cy="1143000"/>
          </a:xfrm>
          <a:prstGeom prst="roundRect">
            <a:avLst/>
          </a:prstGeom>
          <a:solidFill>
            <a:srgbClr val="E3223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chemeClr val="bg1"/>
                </a:solidFill>
                <a:latin typeface="Lucida Bright" panose="02040602050505020304" pitchFamily="18" charset="0"/>
              </a:rPr>
              <a:t>Responding to Crises</a:t>
            </a:r>
            <a:endParaRPr kumimoji="0" lang="en-US" sz="5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Bright" panose="02040602050505020304" pitchFamily="18" charset="0"/>
            </a:endParaRP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xmlns="" id="{39577FBD-66C6-40FB-821B-D5F27D7F12E8}"/>
              </a:ext>
            </a:extLst>
          </p:cNvPr>
          <p:cNvSpPr/>
          <p:nvPr/>
        </p:nvSpPr>
        <p:spPr bwMode="auto">
          <a:xfrm>
            <a:off x="17719307" y="18708770"/>
            <a:ext cx="8452587" cy="2779630"/>
          </a:xfrm>
          <a:prstGeom prst="roundRect">
            <a:avLst/>
          </a:prstGeom>
          <a:solidFill>
            <a:schemeClr val="bg1"/>
          </a:solidFill>
          <a:ln w="76200" cap="flat" cmpd="sng" algn="ctr">
            <a:solidFill>
              <a:srgbClr val="E3223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rgbClr val="CA4756"/>
                </a:solidFill>
                <a:effectLst/>
                <a:latin typeface="Lucida Bright" panose="02040602050505020304" pitchFamily="18" charset="0"/>
              </a:rPr>
              <a:t>How does technology help us answer complex problems?</a:t>
            </a: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xmlns="" id="{F72E7877-BD99-4436-977E-A44BB2B6105A}"/>
              </a:ext>
            </a:extLst>
          </p:cNvPr>
          <p:cNvSpPr/>
          <p:nvPr/>
        </p:nvSpPr>
        <p:spPr bwMode="auto">
          <a:xfrm>
            <a:off x="29918890" y="9906000"/>
            <a:ext cx="11887200" cy="4636773"/>
          </a:xfrm>
          <a:prstGeom prst="roundRect">
            <a:avLst/>
          </a:prstGeom>
          <a:solidFill>
            <a:srgbClr val="22E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strike="noStrike" cap="none" normalizeH="0" baseline="0" dirty="0">
                <a:ln>
                  <a:noFill/>
                </a:ln>
                <a:effectLst/>
                <a:latin typeface="Lucida Bright" panose="02040602050505020304" pitchFamily="18" charset="0"/>
              </a:rPr>
              <a:t>Central Idea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xmlns="" id="{F53620B2-7D2C-4B3A-8F9B-40813DDD4CD6}"/>
              </a:ext>
            </a:extLst>
          </p:cNvPr>
          <p:cNvSpPr/>
          <p:nvPr/>
        </p:nvSpPr>
        <p:spPr bwMode="auto">
          <a:xfrm>
            <a:off x="31636197" y="11266173"/>
            <a:ext cx="8452587" cy="2779630"/>
          </a:xfrm>
          <a:prstGeom prst="roundRect">
            <a:avLst/>
          </a:prstGeom>
          <a:solidFill>
            <a:schemeClr val="bg1"/>
          </a:solidFill>
          <a:ln w="76200" cap="flat" cmpd="sng" algn="ctr">
            <a:solidFill>
              <a:srgbClr val="E3223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b="1" dirty="0">
                <a:solidFill>
                  <a:srgbClr val="CA4756"/>
                </a:solidFill>
                <a:latin typeface="Lucida Bright" panose="02040602050505020304" pitchFamily="18" charset="0"/>
              </a:rPr>
              <a:t>How can we use functions to make informed decisions?</a:t>
            </a:r>
            <a:endParaRPr kumimoji="0" lang="en-US" sz="5400" b="1" i="0" u="none" strike="noStrike" cap="none" normalizeH="0" baseline="0" dirty="0">
              <a:ln>
                <a:noFill/>
              </a:ln>
              <a:solidFill>
                <a:srgbClr val="CA4756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1030" name="Picture 6" descr="Image result for outbreak">
            <a:extLst>
              <a:ext uri="{FF2B5EF4-FFF2-40B4-BE49-F238E27FC236}">
                <a16:creationId xmlns:a16="http://schemas.microsoft.com/office/drawing/2014/main" xmlns="" id="{8D3B001C-6957-4996-AF8F-AC3DE2A1F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22800" y="26328447"/>
            <a:ext cx="8735205" cy="491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cdc logo">
            <a:extLst>
              <a:ext uri="{FF2B5EF4-FFF2-40B4-BE49-F238E27FC236}">
                <a16:creationId xmlns:a16="http://schemas.microsoft.com/office/drawing/2014/main" xmlns="" id="{E2E5ADB7-35E2-44F9-AA81-08BC571A8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22800" y="20469225"/>
            <a:ext cx="106870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69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D53A939A-6E97-4BF3-868B-2742CC18790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57436" y="22381813"/>
            <a:ext cx="9456791" cy="3807173"/>
          </a:xfrm>
          <a:prstGeom prst="rect">
            <a:avLst/>
          </a:prstGeom>
        </p:spPr>
      </p:pic>
      <p:sp>
        <p:nvSpPr>
          <p:cNvPr id="72" name="Callout: Line with Accent Bar 71">
            <a:extLst>
              <a:ext uri="{FF2B5EF4-FFF2-40B4-BE49-F238E27FC236}">
                <a16:creationId xmlns:a16="http://schemas.microsoft.com/office/drawing/2014/main" xmlns="" id="{E78090C6-D50A-47F6-B75F-A90AA6CDF14B}"/>
              </a:ext>
            </a:extLst>
          </p:cNvPr>
          <p:cNvSpPr/>
          <p:nvPr/>
        </p:nvSpPr>
        <p:spPr bwMode="auto">
          <a:xfrm rot="5400000">
            <a:off x="39959576" y="26796140"/>
            <a:ext cx="1500548" cy="3381868"/>
          </a:xfrm>
          <a:prstGeom prst="accentCallout1">
            <a:avLst>
              <a:gd name="adj1" fmla="val 18750"/>
              <a:gd name="adj2" fmla="val -8333"/>
              <a:gd name="adj3" fmla="val 85667"/>
              <a:gd name="adj4" fmla="val -10302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Bright" panose="02040602050505020304" pitchFamily="18" charset="0"/>
              </a:rPr>
              <a:t>Measles cases by year.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xmlns="" id="{1A977E20-D55F-4F85-B4C6-A22CB19F6D67}"/>
              </a:ext>
            </a:extLst>
          </p:cNvPr>
          <p:cNvSpPr/>
          <p:nvPr/>
        </p:nvSpPr>
        <p:spPr bwMode="auto">
          <a:xfrm>
            <a:off x="29918890" y="19050000"/>
            <a:ext cx="11887200" cy="1143000"/>
          </a:xfrm>
          <a:prstGeom prst="roundRect">
            <a:avLst/>
          </a:prstGeom>
          <a:solidFill>
            <a:srgbClr val="E3223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Bright" panose="02040602050505020304" pitchFamily="18" charset="0"/>
              </a:rPr>
              <a:t>Health Epidemics</a:t>
            </a:r>
          </a:p>
        </p:txBody>
      </p:sp>
      <p:pic>
        <p:nvPicPr>
          <p:cNvPr id="1042" name="Picture 18" descr="Image result for xss">
            <a:extLst>
              <a:ext uri="{FF2B5EF4-FFF2-40B4-BE49-F238E27FC236}">
                <a16:creationId xmlns:a16="http://schemas.microsoft.com/office/drawing/2014/main" xmlns="" id="{5A528AD0-181A-4CAB-B8CD-AED767388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 xmlns="">
                  <a14:imgLayer r:embed="rId2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5260" y="26487537"/>
            <a:ext cx="9548916" cy="477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Callout: Bent Line with Accent Bar 80">
            <a:extLst>
              <a:ext uri="{FF2B5EF4-FFF2-40B4-BE49-F238E27FC236}">
                <a16:creationId xmlns:a16="http://schemas.microsoft.com/office/drawing/2014/main" xmlns="" id="{79CB0B7C-EA6F-450D-A45E-677721447488}"/>
              </a:ext>
            </a:extLst>
          </p:cNvPr>
          <p:cNvSpPr/>
          <p:nvPr/>
        </p:nvSpPr>
        <p:spPr bwMode="auto">
          <a:xfrm>
            <a:off x="30708600" y="15982878"/>
            <a:ext cx="6524497" cy="123832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1178"/>
              <a:gd name="adj6" fmla="val -467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Bright" panose="02040602050505020304" pitchFamily="18" charset="0"/>
              </a:rPr>
              <a:t>Proper </a:t>
            </a:r>
            <a:r>
              <a:rPr lang="en-US" sz="3600" dirty="0">
                <a:latin typeface="Lucida Bright" panose="02040602050505020304" pitchFamily="18" charset="0"/>
              </a:rPr>
              <a:t>plaining is vital for handling any sort of crisis. 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Bright" panose="02040602050505020304" pitchFamily="18" charset="0"/>
            </a:endParaRPr>
          </a:p>
        </p:txBody>
      </p:sp>
      <p:pic>
        <p:nvPicPr>
          <p:cNvPr id="1048" name="Picture 24" descr="Image result for crisis management">
            <a:extLst>
              <a:ext uri="{FF2B5EF4-FFF2-40B4-BE49-F238E27FC236}">
                <a16:creationId xmlns:a16="http://schemas.microsoft.com/office/drawing/2014/main" xmlns="" id="{B72840B6-BBF1-4F7D-8310-F21959F97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67257" y="14155530"/>
            <a:ext cx="8719785" cy="527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79A8C09A-DF25-41FB-80D3-E9A74A64CDDF}"/>
              </a:ext>
            </a:extLst>
          </p:cNvPr>
          <p:cNvSpPr/>
          <p:nvPr/>
        </p:nvSpPr>
        <p:spPr bwMode="auto">
          <a:xfrm>
            <a:off x="7673380" y="18745200"/>
            <a:ext cx="581621" cy="616073"/>
          </a:xfrm>
          <a:prstGeom prst="rightArrow">
            <a:avLst/>
          </a:prstGeom>
          <a:solidFill>
            <a:srgbClr val="E3223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5769</TotalTime>
  <Words>190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Secure Software Development Eli Rolfes Holmes High School, Algebra II</vt:lpstr>
    </vt:vector>
  </TitlesOfParts>
  <Company>Graphicsland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RETScanner</cp:lastModifiedBy>
  <cp:revision>149</cp:revision>
  <dcterms:created xsi:type="dcterms:W3CDTF">2004-07-26T21:45:23Z</dcterms:created>
  <dcterms:modified xsi:type="dcterms:W3CDTF">2019-07-22T14:19:37Z</dcterms:modified>
  <cp:category>science research poster</cp:category>
</cp:coreProperties>
</file>